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1"/>
  </p:notesMasterIdLst>
  <p:sldIdLst>
    <p:sldId id="256" r:id="rId2"/>
    <p:sldId id="263" r:id="rId3"/>
    <p:sldId id="261" r:id="rId4"/>
    <p:sldId id="260" r:id="rId5"/>
    <p:sldId id="264" r:id="rId6"/>
    <p:sldId id="265" r:id="rId7"/>
    <p:sldId id="266" r:id="rId8"/>
    <p:sldId id="275" r:id="rId9"/>
    <p:sldId id="278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76" r:id="rId18"/>
    <p:sldId id="277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49C149-65CE-4D53-9CF5-D59794823BED}" v="340" dt="2021-12-07T19:41:20.514"/>
    <p1510:client id="{7CCDC586-FBE1-40BB-B743-9830B91B9FB6}" v="1482" dt="2021-12-03T02:15:19.318"/>
    <p1510:client id="{A6FC2FD0-6288-4293-9135-D8A035F8E27B}" v="275" dt="2021-12-08T09:01:49.280"/>
    <p1510:client id="{C9EEC264-34D2-4339-983E-60CFEEF82B67}" v="1" dt="2021-12-03T05:28:58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petron S" userId="6b30974928d1f553" providerId="Windows Live" clId="Web-{A6FC2FD0-6288-4293-9135-D8A035F8E27B}"/>
    <pc:docChg chg="addSld delSld modSld sldOrd">
      <pc:chgData name="Rpetron S" userId="6b30974928d1f553" providerId="Windows Live" clId="Web-{A6FC2FD0-6288-4293-9135-D8A035F8E27B}" dt="2021-12-08T09:01:49.280" v="269" actId="1076"/>
      <pc:docMkLst>
        <pc:docMk/>
      </pc:docMkLst>
      <pc:sldChg chg="addSp delSp modSp new">
        <pc:chgData name="Rpetron S" userId="6b30974928d1f553" providerId="Windows Live" clId="Web-{A6FC2FD0-6288-4293-9135-D8A035F8E27B}" dt="2021-12-08T07:41:24.107" v="30" actId="14100"/>
        <pc:sldMkLst>
          <pc:docMk/>
          <pc:sldMk cId="1616274687" sldId="266"/>
        </pc:sldMkLst>
        <pc:spChg chg="mod">
          <ac:chgData name="Rpetron S" userId="6b30974928d1f553" providerId="Windows Live" clId="Web-{A6FC2FD0-6288-4293-9135-D8A035F8E27B}" dt="2021-12-08T07:40:02.887" v="24" actId="1076"/>
          <ac:spMkLst>
            <pc:docMk/>
            <pc:sldMk cId="1616274687" sldId="266"/>
            <ac:spMk id="2" creationId="{96437A33-B726-43C4-B93F-6E235AD02CE7}"/>
          </ac:spMkLst>
        </pc:spChg>
        <pc:spChg chg="del mod">
          <ac:chgData name="Rpetron S" userId="6b30974928d1f553" providerId="Windows Live" clId="Web-{A6FC2FD0-6288-4293-9135-D8A035F8E27B}" dt="2021-12-08T07:41:10.982" v="29"/>
          <ac:spMkLst>
            <pc:docMk/>
            <pc:sldMk cId="1616274687" sldId="266"/>
            <ac:spMk id="3" creationId="{0ABC2BD1-B536-436C-A2AB-C4A4BEFB4C10}"/>
          </ac:spMkLst>
        </pc:spChg>
        <pc:picChg chg="add mod ord">
          <ac:chgData name="Rpetron S" userId="6b30974928d1f553" providerId="Windows Live" clId="Web-{A6FC2FD0-6288-4293-9135-D8A035F8E27B}" dt="2021-12-08T07:41:24.107" v="30" actId="14100"/>
          <ac:picMkLst>
            <pc:docMk/>
            <pc:sldMk cId="1616274687" sldId="266"/>
            <ac:picMk id="4" creationId="{44541AA1-5AB5-474C-AE87-1DEB096CDE08}"/>
          </ac:picMkLst>
        </pc:picChg>
      </pc:sldChg>
      <pc:sldChg chg="addSp delSp modSp new">
        <pc:chgData name="Rpetron S" userId="6b30974928d1f553" providerId="Windows Live" clId="Web-{A6FC2FD0-6288-4293-9135-D8A035F8E27B}" dt="2021-12-08T08:07:38.647" v="146" actId="20577"/>
        <pc:sldMkLst>
          <pc:docMk/>
          <pc:sldMk cId="1830970100" sldId="267"/>
        </pc:sldMkLst>
        <pc:spChg chg="mod">
          <ac:chgData name="Rpetron S" userId="6b30974928d1f553" providerId="Windows Live" clId="Web-{A6FC2FD0-6288-4293-9135-D8A035F8E27B}" dt="2021-12-08T08:07:38.647" v="146" actId="20577"/>
          <ac:spMkLst>
            <pc:docMk/>
            <pc:sldMk cId="1830970100" sldId="267"/>
            <ac:spMk id="2" creationId="{EB0B3A82-A412-4ABB-AC86-70C4F38FEE86}"/>
          </ac:spMkLst>
        </pc:spChg>
        <pc:spChg chg="del mod">
          <ac:chgData name="Rpetron S" userId="6b30974928d1f553" providerId="Windows Live" clId="Web-{A6FC2FD0-6288-4293-9135-D8A035F8E27B}" dt="2021-12-08T07:53:38.353" v="62"/>
          <ac:spMkLst>
            <pc:docMk/>
            <pc:sldMk cId="1830970100" sldId="267"/>
            <ac:spMk id="3" creationId="{A9E7D8CD-A321-4F26-A3CB-57CB4EDC8070}"/>
          </ac:spMkLst>
        </pc:spChg>
        <pc:picChg chg="add mod ord">
          <ac:chgData name="Rpetron S" userId="6b30974928d1f553" providerId="Windows Live" clId="Web-{A6FC2FD0-6288-4293-9135-D8A035F8E27B}" dt="2021-12-08T07:54:00.947" v="66" actId="14100"/>
          <ac:picMkLst>
            <pc:docMk/>
            <pc:sldMk cId="1830970100" sldId="267"/>
            <ac:picMk id="4" creationId="{1245B5E8-C410-40B5-AE10-176833B5F7BD}"/>
          </ac:picMkLst>
        </pc:picChg>
      </pc:sldChg>
      <pc:sldChg chg="addSp delSp modSp new del">
        <pc:chgData name="Rpetron S" userId="6b30974928d1f553" providerId="Windows Live" clId="Web-{A6FC2FD0-6288-4293-9135-D8A035F8E27B}" dt="2021-12-08T08:01:28.313" v="105"/>
        <pc:sldMkLst>
          <pc:docMk/>
          <pc:sldMk cId="2727509909" sldId="268"/>
        </pc:sldMkLst>
        <pc:spChg chg="del mod">
          <ac:chgData name="Rpetron S" userId="6b30974928d1f553" providerId="Windows Live" clId="Web-{A6FC2FD0-6288-4293-9135-D8A035F8E27B}" dt="2021-12-08T07:54:23.807" v="69"/>
          <ac:spMkLst>
            <pc:docMk/>
            <pc:sldMk cId="2727509909" sldId="268"/>
            <ac:spMk id="2" creationId="{7BE8D8D9-44A4-410D-8E9B-9BA6A098AAAF}"/>
          </ac:spMkLst>
        </pc:spChg>
        <pc:spChg chg="del mod">
          <ac:chgData name="Rpetron S" userId="6b30974928d1f553" providerId="Windows Live" clId="Web-{A6FC2FD0-6288-4293-9135-D8A035F8E27B}" dt="2021-12-08T07:54:39.338" v="73"/>
          <ac:spMkLst>
            <pc:docMk/>
            <pc:sldMk cId="2727509909" sldId="268"/>
            <ac:spMk id="3" creationId="{AD3671FE-A69E-4793-98B1-EEED7427F9DE}"/>
          </ac:spMkLst>
        </pc:spChg>
        <pc:spChg chg="add">
          <ac:chgData name="Rpetron S" userId="6b30974928d1f553" providerId="Windows Live" clId="Web-{A6FC2FD0-6288-4293-9135-D8A035F8E27B}" dt="2021-12-08T07:55:53.230" v="79"/>
          <ac:spMkLst>
            <pc:docMk/>
            <pc:sldMk cId="2727509909" sldId="268"/>
            <ac:spMk id="5" creationId="{AA3CBE1D-F686-4657-B272-8C9EDC876137}"/>
          </ac:spMkLst>
        </pc:spChg>
        <pc:spChg chg="add mod">
          <ac:chgData name="Rpetron S" userId="6b30974928d1f553" providerId="Windows Live" clId="Web-{A6FC2FD0-6288-4293-9135-D8A035F8E27B}" dt="2021-12-08T07:59:01.217" v="97" actId="1076"/>
          <ac:spMkLst>
            <pc:docMk/>
            <pc:sldMk cId="2727509909" sldId="268"/>
            <ac:spMk id="7" creationId="{0DED5442-882E-4709-852C-300793C6AFC4}"/>
          </ac:spMkLst>
        </pc:spChg>
        <pc:picChg chg="add del mod ord">
          <ac:chgData name="Rpetron S" userId="6b30974928d1f553" providerId="Windows Live" clId="Web-{A6FC2FD0-6288-4293-9135-D8A035F8E27B}" dt="2021-12-08T07:57:39.982" v="84"/>
          <ac:picMkLst>
            <pc:docMk/>
            <pc:sldMk cId="2727509909" sldId="268"/>
            <ac:picMk id="4" creationId="{FE52B0F2-AF6D-4482-8397-2E004AA0DDB4}"/>
          </ac:picMkLst>
        </pc:picChg>
      </pc:sldChg>
      <pc:sldChg chg="addSp delSp modSp new ord">
        <pc:chgData name="Rpetron S" userId="6b30974928d1f553" providerId="Windows Live" clId="Web-{A6FC2FD0-6288-4293-9135-D8A035F8E27B}" dt="2021-12-08T07:59:14.389" v="104" actId="20577"/>
        <pc:sldMkLst>
          <pc:docMk/>
          <pc:sldMk cId="2417838635" sldId="269"/>
        </pc:sldMkLst>
        <pc:spChg chg="mod">
          <ac:chgData name="Rpetron S" userId="6b30974928d1f553" providerId="Windows Live" clId="Web-{A6FC2FD0-6288-4293-9135-D8A035F8E27B}" dt="2021-12-08T07:59:14.389" v="104" actId="20577"/>
          <ac:spMkLst>
            <pc:docMk/>
            <pc:sldMk cId="2417838635" sldId="269"/>
            <ac:spMk id="2" creationId="{BDA6A9A1-5CD1-4166-AAF3-3C890DC17881}"/>
          </ac:spMkLst>
        </pc:spChg>
        <pc:spChg chg="del">
          <ac:chgData name="Rpetron S" userId="6b30974928d1f553" providerId="Windows Live" clId="Web-{A6FC2FD0-6288-4293-9135-D8A035F8E27B}" dt="2021-12-08T07:57:45.185" v="85"/>
          <ac:spMkLst>
            <pc:docMk/>
            <pc:sldMk cId="2417838635" sldId="269"/>
            <ac:spMk id="3" creationId="{B26D990C-7ED7-4A57-8EB5-27EE8AF5B44E}"/>
          </ac:spMkLst>
        </pc:spChg>
        <pc:picChg chg="add mod ord">
          <ac:chgData name="Rpetron S" userId="6b30974928d1f553" providerId="Windows Live" clId="Web-{A6FC2FD0-6288-4293-9135-D8A035F8E27B}" dt="2021-12-08T07:59:02.780" v="98" actId="1076"/>
          <ac:picMkLst>
            <pc:docMk/>
            <pc:sldMk cId="2417838635" sldId="269"/>
            <ac:picMk id="4" creationId="{13AB8878-D970-45F6-A227-79E253779A62}"/>
          </ac:picMkLst>
        </pc:picChg>
      </pc:sldChg>
      <pc:sldChg chg="addSp delSp modSp new">
        <pc:chgData name="Rpetron S" userId="6b30974928d1f553" providerId="Windows Live" clId="Web-{A6FC2FD0-6288-4293-9135-D8A035F8E27B}" dt="2021-12-08T08:02:43.346" v="113" actId="14100"/>
        <pc:sldMkLst>
          <pc:docMk/>
          <pc:sldMk cId="761613535" sldId="270"/>
        </pc:sldMkLst>
        <pc:spChg chg="mod">
          <ac:chgData name="Rpetron S" userId="6b30974928d1f553" providerId="Windows Live" clId="Web-{A6FC2FD0-6288-4293-9135-D8A035F8E27B}" dt="2021-12-08T08:02:08.189" v="108" actId="20577"/>
          <ac:spMkLst>
            <pc:docMk/>
            <pc:sldMk cId="761613535" sldId="270"/>
            <ac:spMk id="2" creationId="{19FBFA3F-4739-4746-AC72-EEF806FD9CF1}"/>
          </ac:spMkLst>
        </pc:spChg>
        <pc:spChg chg="del">
          <ac:chgData name="Rpetron S" userId="6b30974928d1f553" providerId="Windows Live" clId="Web-{A6FC2FD0-6288-4293-9135-D8A035F8E27B}" dt="2021-12-08T08:02:22.361" v="109"/>
          <ac:spMkLst>
            <pc:docMk/>
            <pc:sldMk cId="761613535" sldId="270"/>
            <ac:spMk id="3" creationId="{31659C00-89CE-4049-973F-E0E445437E9A}"/>
          </ac:spMkLst>
        </pc:spChg>
        <pc:picChg chg="add mod ord">
          <ac:chgData name="Rpetron S" userId="6b30974928d1f553" providerId="Windows Live" clId="Web-{A6FC2FD0-6288-4293-9135-D8A035F8E27B}" dt="2021-12-08T08:02:43.346" v="113" actId="14100"/>
          <ac:picMkLst>
            <pc:docMk/>
            <pc:sldMk cId="761613535" sldId="270"/>
            <ac:picMk id="4" creationId="{1E610256-C5BC-4DFA-B249-F8D084DF2A70}"/>
          </ac:picMkLst>
        </pc:picChg>
      </pc:sldChg>
      <pc:sldChg chg="addSp delSp modSp new">
        <pc:chgData name="Rpetron S" userId="6b30974928d1f553" providerId="Windows Live" clId="Web-{A6FC2FD0-6288-4293-9135-D8A035F8E27B}" dt="2021-12-08T08:09:15.790" v="185" actId="14100"/>
        <pc:sldMkLst>
          <pc:docMk/>
          <pc:sldMk cId="3973147118" sldId="271"/>
        </pc:sldMkLst>
        <pc:spChg chg="mod">
          <ac:chgData name="Rpetron S" userId="6b30974928d1f553" providerId="Windows Live" clId="Web-{A6FC2FD0-6288-4293-9135-D8A035F8E27B}" dt="2021-12-08T08:06:12.943" v="134" actId="20577"/>
          <ac:spMkLst>
            <pc:docMk/>
            <pc:sldMk cId="3973147118" sldId="271"/>
            <ac:spMk id="2" creationId="{9AE19FB2-8309-4D06-970B-9B6CA9148461}"/>
          </ac:spMkLst>
        </pc:spChg>
        <pc:spChg chg="del mod">
          <ac:chgData name="Rpetron S" userId="6b30974928d1f553" providerId="Windows Live" clId="Web-{A6FC2FD0-6288-4293-9135-D8A035F8E27B}" dt="2021-12-08T08:09:05.633" v="183"/>
          <ac:spMkLst>
            <pc:docMk/>
            <pc:sldMk cId="3973147118" sldId="271"/>
            <ac:spMk id="3" creationId="{F34EE5BB-A404-4EE5-95FB-5183DA7BE367}"/>
          </ac:spMkLst>
        </pc:spChg>
        <pc:picChg chg="add mod ord">
          <ac:chgData name="Rpetron S" userId="6b30974928d1f553" providerId="Windows Live" clId="Web-{A6FC2FD0-6288-4293-9135-D8A035F8E27B}" dt="2021-12-08T08:09:15.790" v="185" actId="14100"/>
          <ac:picMkLst>
            <pc:docMk/>
            <pc:sldMk cId="3973147118" sldId="271"/>
            <ac:picMk id="4" creationId="{29276B64-30BD-45A9-B144-739530DCB03E}"/>
          </ac:picMkLst>
        </pc:picChg>
      </pc:sldChg>
      <pc:sldChg chg="addSp delSp modSp add replId">
        <pc:chgData name="Rpetron S" userId="6b30974928d1f553" providerId="Windows Live" clId="Web-{A6FC2FD0-6288-4293-9135-D8A035F8E27B}" dt="2021-12-08T08:09:30.930" v="188" actId="14100"/>
        <pc:sldMkLst>
          <pc:docMk/>
          <pc:sldMk cId="1573096839" sldId="272"/>
        </pc:sldMkLst>
        <pc:spChg chg="del">
          <ac:chgData name="Rpetron S" userId="6b30974928d1f553" providerId="Windows Live" clId="Web-{A6FC2FD0-6288-4293-9135-D8A035F8E27B}" dt="2021-12-08T08:09:25.774" v="186"/>
          <ac:spMkLst>
            <pc:docMk/>
            <pc:sldMk cId="1573096839" sldId="272"/>
            <ac:spMk id="3" creationId="{F34EE5BB-A404-4EE5-95FB-5183DA7BE367}"/>
          </ac:spMkLst>
        </pc:spChg>
        <pc:picChg chg="add mod ord">
          <ac:chgData name="Rpetron S" userId="6b30974928d1f553" providerId="Windows Live" clId="Web-{A6FC2FD0-6288-4293-9135-D8A035F8E27B}" dt="2021-12-08T08:09:30.930" v="188" actId="14100"/>
          <ac:picMkLst>
            <pc:docMk/>
            <pc:sldMk cId="1573096839" sldId="272"/>
            <ac:picMk id="4" creationId="{25EDA3FB-9F0B-40CA-8742-8848C51842BB}"/>
          </ac:picMkLst>
        </pc:picChg>
      </pc:sldChg>
      <pc:sldChg chg="addSp delSp modSp add replId">
        <pc:chgData name="Rpetron S" userId="6b30974928d1f553" providerId="Windows Live" clId="Web-{A6FC2FD0-6288-4293-9135-D8A035F8E27B}" dt="2021-12-08T08:09:53.274" v="192" actId="14100"/>
        <pc:sldMkLst>
          <pc:docMk/>
          <pc:sldMk cId="1639962905" sldId="273"/>
        </pc:sldMkLst>
        <pc:spChg chg="del">
          <ac:chgData name="Rpetron S" userId="6b30974928d1f553" providerId="Windows Live" clId="Web-{A6FC2FD0-6288-4293-9135-D8A035F8E27B}" dt="2021-12-08T08:09:43.227" v="189"/>
          <ac:spMkLst>
            <pc:docMk/>
            <pc:sldMk cId="1639962905" sldId="273"/>
            <ac:spMk id="3" creationId="{F34EE5BB-A404-4EE5-95FB-5183DA7BE367}"/>
          </ac:spMkLst>
        </pc:spChg>
        <pc:picChg chg="add mod ord">
          <ac:chgData name="Rpetron S" userId="6b30974928d1f553" providerId="Windows Live" clId="Web-{A6FC2FD0-6288-4293-9135-D8A035F8E27B}" dt="2021-12-08T08:09:53.274" v="192" actId="14100"/>
          <ac:picMkLst>
            <pc:docMk/>
            <pc:sldMk cId="1639962905" sldId="273"/>
            <ac:picMk id="4" creationId="{DE797342-1A2A-4668-8F6F-2C5E7B4FD169}"/>
          </ac:picMkLst>
        </pc:picChg>
      </pc:sldChg>
      <pc:sldChg chg="addSp delSp modSp add replId">
        <pc:chgData name="Rpetron S" userId="6b30974928d1f553" providerId="Windows Live" clId="Web-{A6FC2FD0-6288-4293-9135-D8A035F8E27B}" dt="2021-12-08T08:10:08.478" v="195" actId="14100"/>
        <pc:sldMkLst>
          <pc:docMk/>
          <pc:sldMk cId="293377974" sldId="274"/>
        </pc:sldMkLst>
        <pc:spChg chg="del">
          <ac:chgData name="Rpetron S" userId="6b30974928d1f553" providerId="Windows Live" clId="Web-{A6FC2FD0-6288-4293-9135-D8A035F8E27B}" dt="2021-12-08T08:10:01.509" v="193"/>
          <ac:spMkLst>
            <pc:docMk/>
            <pc:sldMk cId="293377974" sldId="274"/>
            <ac:spMk id="3" creationId="{F34EE5BB-A404-4EE5-95FB-5183DA7BE367}"/>
          </ac:spMkLst>
        </pc:spChg>
        <pc:picChg chg="add mod ord">
          <ac:chgData name="Rpetron S" userId="6b30974928d1f553" providerId="Windows Live" clId="Web-{A6FC2FD0-6288-4293-9135-D8A035F8E27B}" dt="2021-12-08T08:10:08.478" v="195" actId="14100"/>
          <ac:picMkLst>
            <pc:docMk/>
            <pc:sldMk cId="293377974" sldId="274"/>
            <ac:picMk id="4" creationId="{56E684A7-06EF-45C5-A821-3EC09E93973A}"/>
          </ac:picMkLst>
        </pc:picChg>
      </pc:sldChg>
      <pc:sldChg chg="delSp modSp new">
        <pc:chgData name="Rpetron S" userId="6b30974928d1f553" providerId="Windows Live" clId="Web-{A6FC2FD0-6288-4293-9135-D8A035F8E27B}" dt="2021-12-08T08:08:44.586" v="182" actId="20577"/>
        <pc:sldMkLst>
          <pc:docMk/>
          <pc:sldMk cId="2130497907" sldId="275"/>
        </pc:sldMkLst>
        <pc:spChg chg="mod">
          <ac:chgData name="Rpetron S" userId="6b30974928d1f553" providerId="Windows Live" clId="Web-{A6FC2FD0-6288-4293-9135-D8A035F8E27B}" dt="2021-12-08T08:08:44.586" v="182" actId="20577"/>
          <ac:spMkLst>
            <pc:docMk/>
            <pc:sldMk cId="2130497907" sldId="275"/>
            <ac:spMk id="2" creationId="{9ADDE12F-CBCD-4F2D-AFE8-D970165EB38D}"/>
          </ac:spMkLst>
        </pc:spChg>
        <pc:spChg chg="del mod">
          <ac:chgData name="Rpetron S" userId="6b30974928d1f553" providerId="Windows Live" clId="Web-{A6FC2FD0-6288-4293-9135-D8A035F8E27B}" dt="2021-12-08T08:07:19.319" v="142"/>
          <ac:spMkLst>
            <pc:docMk/>
            <pc:sldMk cId="2130497907" sldId="275"/>
            <ac:spMk id="3" creationId="{FFE5D33C-DFF3-4E9F-B1F7-3E63B0A23145}"/>
          </ac:spMkLst>
        </pc:spChg>
      </pc:sldChg>
      <pc:sldChg chg="modSp add replId">
        <pc:chgData name="Rpetron S" userId="6b30974928d1f553" providerId="Windows Live" clId="Web-{A6FC2FD0-6288-4293-9135-D8A035F8E27B}" dt="2021-12-08T08:11:06.588" v="202" actId="20577"/>
        <pc:sldMkLst>
          <pc:docMk/>
          <pc:sldMk cId="2022724593" sldId="276"/>
        </pc:sldMkLst>
        <pc:spChg chg="mod">
          <ac:chgData name="Rpetron S" userId="6b30974928d1f553" providerId="Windows Live" clId="Web-{A6FC2FD0-6288-4293-9135-D8A035F8E27B}" dt="2021-12-08T08:11:06.588" v="202" actId="20577"/>
          <ac:spMkLst>
            <pc:docMk/>
            <pc:sldMk cId="2022724593" sldId="276"/>
            <ac:spMk id="2" creationId="{9AE19FB2-8309-4D06-970B-9B6CA9148461}"/>
          </ac:spMkLst>
        </pc:spChg>
        <pc:picChg chg="mod">
          <ac:chgData name="Rpetron S" userId="6b30974928d1f553" providerId="Windows Live" clId="Web-{A6FC2FD0-6288-4293-9135-D8A035F8E27B}" dt="2021-12-08T08:10:57.775" v="199" actId="14100"/>
          <ac:picMkLst>
            <pc:docMk/>
            <pc:sldMk cId="2022724593" sldId="276"/>
            <ac:picMk id="4" creationId="{56E684A7-06EF-45C5-A821-3EC09E93973A}"/>
          </ac:picMkLst>
        </pc:picChg>
      </pc:sldChg>
      <pc:sldChg chg="modSp add replId">
        <pc:chgData name="Rpetron S" userId="6b30974928d1f553" providerId="Windows Live" clId="Web-{A6FC2FD0-6288-4293-9135-D8A035F8E27B}" dt="2021-12-08T08:11:42.386" v="206" actId="14100"/>
        <pc:sldMkLst>
          <pc:docMk/>
          <pc:sldMk cId="1681209605" sldId="277"/>
        </pc:sldMkLst>
        <pc:picChg chg="mod">
          <ac:chgData name="Rpetron S" userId="6b30974928d1f553" providerId="Windows Live" clId="Web-{A6FC2FD0-6288-4293-9135-D8A035F8E27B}" dt="2021-12-08T08:11:42.386" v="206" actId="14100"/>
          <ac:picMkLst>
            <pc:docMk/>
            <pc:sldMk cId="1681209605" sldId="277"/>
            <ac:picMk id="4" creationId="{56E684A7-06EF-45C5-A821-3EC09E93973A}"/>
          </ac:picMkLst>
        </pc:picChg>
      </pc:sldChg>
      <pc:sldChg chg="modSp new">
        <pc:chgData name="Rpetron S" userId="6b30974928d1f553" providerId="Windows Live" clId="Web-{A6FC2FD0-6288-4293-9135-D8A035F8E27B}" dt="2021-12-08T09:01:49.280" v="269" actId="1076"/>
        <pc:sldMkLst>
          <pc:docMk/>
          <pc:sldMk cId="1352945949" sldId="278"/>
        </pc:sldMkLst>
        <pc:spChg chg="mod">
          <ac:chgData name="Rpetron S" userId="6b30974928d1f553" providerId="Windows Live" clId="Web-{A6FC2FD0-6288-4293-9135-D8A035F8E27B}" dt="2021-12-08T09:01:49.280" v="269" actId="1076"/>
          <ac:spMkLst>
            <pc:docMk/>
            <pc:sldMk cId="1352945949" sldId="278"/>
            <ac:spMk id="2" creationId="{10228279-39D6-4008-A565-F3BD199D4A4C}"/>
          </ac:spMkLst>
        </pc:spChg>
        <pc:spChg chg="mod">
          <ac:chgData name="Rpetron S" userId="6b30974928d1f553" providerId="Windows Live" clId="Web-{A6FC2FD0-6288-4293-9135-D8A035F8E27B}" dt="2021-12-08T09:01:22.560" v="267" actId="1076"/>
          <ac:spMkLst>
            <pc:docMk/>
            <pc:sldMk cId="1352945949" sldId="278"/>
            <ac:spMk id="3" creationId="{E01C9596-A26B-4498-B293-E4DD5C9382FF}"/>
          </ac:spMkLst>
        </pc:spChg>
      </pc:sldChg>
      <pc:sldChg chg="addSp delSp modSp new del">
        <pc:chgData name="Rpetron S" userId="6b30974928d1f553" providerId="Windows Live" clId="Web-{A6FC2FD0-6288-4293-9135-D8A035F8E27B}" dt="2021-12-08T08:56:47.479" v="219"/>
        <pc:sldMkLst>
          <pc:docMk/>
          <pc:sldMk cId="3204038082" sldId="278"/>
        </pc:sldMkLst>
        <pc:spChg chg="del mod">
          <ac:chgData name="Rpetron S" userId="6b30974928d1f553" providerId="Windows Live" clId="Web-{A6FC2FD0-6288-4293-9135-D8A035F8E27B}" dt="2021-12-08T08:56:31.837" v="218"/>
          <ac:spMkLst>
            <pc:docMk/>
            <pc:sldMk cId="3204038082" sldId="278"/>
            <ac:spMk id="2" creationId="{3384F114-4A8E-438A-8060-BB353E13DF9E}"/>
          </ac:spMkLst>
        </pc:spChg>
        <pc:spChg chg="del mod">
          <ac:chgData name="Rpetron S" userId="6b30974928d1f553" providerId="Windows Live" clId="Web-{A6FC2FD0-6288-4293-9135-D8A035F8E27B}" dt="2021-12-08T08:56:05.148" v="211"/>
          <ac:spMkLst>
            <pc:docMk/>
            <pc:sldMk cId="3204038082" sldId="278"/>
            <ac:spMk id="3" creationId="{60B19E63-E680-475F-8558-E8F62AE423D1}"/>
          </ac:spMkLst>
        </pc:spChg>
        <pc:spChg chg="add mod">
          <ac:chgData name="Rpetron S" userId="6b30974928d1f553" providerId="Windows Live" clId="Web-{A6FC2FD0-6288-4293-9135-D8A035F8E27B}" dt="2021-12-08T08:56:31.837" v="218"/>
          <ac:spMkLst>
            <pc:docMk/>
            <pc:sldMk cId="3204038082" sldId="278"/>
            <ac:spMk id="5" creationId="{12E7F12A-596B-4996-A846-84F4EF741D98}"/>
          </ac:spMkLst>
        </pc:spChg>
      </pc:sldChg>
      <pc:sldChg chg="new del">
        <pc:chgData name="Rpetron S" userId="6b30974928d1f553" providerId="Windows Live" clId="Web-{A6FC2FD0-6288-4293-9135-D8A035F8E27B}" dt="2021-12-08T08:29:01.480" v="208"/>
        <pc:sldMkLst>
          <pc:docMk/>
          <pc:sldMk cId="4056127562" sldId="278"/>
        </pc:sldMkLst>
      </pc:sldChg>
    </pc:docChg>
  </pc:docChgLst>
  <pc:docChgLst>
    <pc:chgData name="Rpetron S" userId="6b30974928d1f553" providerId="Windows Live" clId="Web-{7CCDC586-FBE1-40BB-B743-9830B91B9FB6}"/>
    <pc:docChg chg="addSld delSld modSld addMainMaster delMainMaster">
      <pc:chgData name="Rpetron S" userId="6b30974928d1f553" providerId="Windows Live" clId="Web-{7CCDC586-FBE1-40BB-B743-9830B91B9FB6}" dt="2021-12-03T02:15:19.318" v="1023" actId="20577"/>
      <pc:docMkLst>
        <pc:docMk/>
      </pc:docMkLst>
      <pc:sldChg chg="addSp delSp modSp mod modClrScheme modShow chgLayout">
        <pc:chgData name="Rpetron S" userId="6b30974928d1f553" providerId="Windows Live" clId="Web-{7CCDC586-FBE1-40BB-B743-9830B91B9FB6}" dt="2021-12-02T19:53:33.480" v="262" actId="20577"/>
        <pc:sldMkLst>
          <pc:docMk/>
          <pc:sldMk cId="3315738957" sldId="256"/>
        </pc:sldMkLst>
        <pc:spChg chg="mod ord">
          <ac:chgData name="Rpetron S" userId="6b30974928d1f553" providerId="Windows Live" clId="Web-{7CCDC586-FBE1-40BB-B743-9830B91B9FB6}" dt="2021-12-02T19:53:24.949" v="261" actId="20577"/>
          <ac:spMkLst>
            <pc:docMk/>
            <pc:sldMk cId="3315738957" sldId="256"/>
            <ac:spMk id="2" creationId="{80384764-E311-4D62-9C36-4C1B5594B047}"/>
          </ac:spMkLst>
        </pc:spChg>
        <pc:spChg chg="mod ord">
          <ac:chgData name="Rpetron S" userId="6b30974928d1f553" providerId="Windows Live" clId="Web-{7CCDC586-FBE1-40BB-B743-9830B91B9FB6}" dt="2021-12-02T19:53:33.480" v="262" actId="20577"/>
          <ac:spMkLst>
            <pc:docMk/>
            <pc:sldMk cId="3315738957" sldId="256"/>
            <ac:spMk id="3" creationId="{EDC093E4-997C-491E-B3F6-E3761CD29A4A}"/>
          </ac:spMkLst>
        </pc:spChg>
        <pc:spChg chg="mod">
          <ac:chgData name="Rpetron S" userId="6b30974928d1f553" providerId="Windows Live" clId="Web-{7CCDC586-FBE1-40BB-B743-9830B91B9FB6}" dt="2021-12-02T19:49:52.007" v="224" actId="1076"/>
          <ac:spMkLst>
            <pc:docMk/>
            <pc:sldMk cId="3315738957" sldId="256"/>
            <ac:spMk id="4" creationId="{30D4B24C-132E-4DB3-B4CE-F26F724C23DA}"/>
          </ac:spMkLst>
        </pc:spChg>
        <pc:spChg chg="mod">
          <ac:chgData name="Rpetron S" userId="6b30974928d1f553" providerId="Windows Live" clId="Web-{7CCDC586-FBE1-40BB-B743-9830B91B9FB6}" dt="2021-12-02T19:48:37.223" v="222" actId="14100"/>
          <ac:spMkLst>
            <pc:docMk/>
            <pc:sldMk cId="3315738957" sldId="256"/>
            <ac:spMk id="8" creationId="{B70722F3-6DC9-4CD1-A144-F6A818D63776}"/>
          </ac:spMkLst>
        </pc:spChg>
        <pc:picChg chg="add del mod">
          <ac:chgData name="Rpetron S" userId="6b30974928d1f553" providerId="Windows Live" clId="Web-{7CCDC586-FBE1-40BB-B743-9830B91B9FB6}" dt="2021-12-02T19:22:24.520" v="7"/>
          <ac:picMkLst>
            <pc:docMk/>
            <pc:sldMk cId="3315738957" sldId="256"/>
            <ac:picMk id="5" creationId="{4AFDE75E-5E11-443E-A65A-E2C6F83F76F0}"/>
          </ac:picMkLst>
        </pc:picChg>
        <pc:picChg chg="mod">
          <ac:chgData name="Rpetron S" userId="6b30974928d1f553" providerId="Windows Live" clId="Web-{7CCDC586-FBE1-40BB-B743-9830B91B9FB6}" dt="2021-12-02T19:25:24.540" v="30" actId="1076"/>
          <ac:picMkLst>
            <pc:docMk/>
            <pc:sldMk cId="3315738957" sldId="256"/>
            <ac:picMk id="7" creationId="{EF633EFD-FF16-4876-8679-78C6DA1601A0}"/>
          </ac:picMkLst>
        </pc:picChg>
      </pc:sldChg>
      <pc:sldChg chg="addSp delSp modSp del mod modClrScheme addAnim delAnim modAnim chgLayout">
        <pc:chgData name="Rpetron S" userId="6b30974928d1f553" providerId="Windows Live" clId="Web-{7CCDC586-FBE1-40BB-B743-9830B91B9FB6}" dt="2021-12-03T01:26:25.771" v="515"/>
        <pc:sldMkLst>
          <pc:docMk/>
          <pc:sldMk cId="2253633624" sldId="258"/>
        </pc:sldMkLst>
        <pc:spChg chg="mod">
          <ac:chgData name="Rpetron S" userId="6b30974928d1f553" providerId="Windows Live" clId="Web-{7CCDC586-FBE1-40BB-B743-9830B91B9FB6}" dt="2021-12-03T01:07:39.967" v="373" actId="1076"/>
          <ac:spMkLst>
            <pc:docMk/>
            <pc:sldMk cId="2253633624" sldId="258"/>
            <ac:spMk id="2" creationId="{5372E5DB-C499-4AD0-A542-EA5515698C24}"/>
          </ac:spMkLst>
        </pc:spChg>
        <pc:spChg chg="mod">
          <ac:chgData name="Rpetron S" userId="6b30974928d1f553" providerId="Windows Live" clId="Web-{7CCDC586-FBE1-40BB-B743-9830B91B9FB6}" dt="2021-12-03T01:16:23.242" v="415" actId="20577"/>
          <ac:spMkLst>
            <pc:docMk/>
            <pc:sldMk cId="2253633624" sldId="258"/>
            <ac:spMk id="3" creationId="{AB8C886E-70E2-486E-BFF2-B752940B2B12}"/>
          </ac:spMkLst>
        </pc:spChg>
        <pc:spChg chg="del mod">
          <ac:chgData name="Rpetron S" userId="6b30974928d1f553" providerId="Windows Live" clId="Web-{7CCDC586-FBE1-40BB-B743-9830B91B9FB6}" dt="2021-12-03T01:07:02.762" v="366"/>
          <ac:spMkLst>
            <pc:docMk/>
            <pc:sldMk cId="2253633624" sldId="258"/>
            <ac:spMk id="4" creationId="{DD260F27-1A2A-47C3-AA12-AD68E7BF7B5B}"/>
          </ac:spMkLst>
        </pc:spChg>
        <pc:spChg chg="add del mod ord">
          <ac:chgData name="Rpetron S" userId="6b30974928d1f553" providerId="Windows Live" clId="Web-{7CCDC586-FBE1-40BB-B743-9830B91B9FB6}" dt="2021-12-03T01:15:02.816" v="403"/>
          <ac:spMkLst>
            <pc:docMk/>
            <pc:sldMk cId="2253633624" sldId="258"/>
            <ac:spMk id="5" creationId="{FB6E3502-0A7E-473E-B491-393B032FF926}"/>
          </ac:spMkLst>
        </pc:spChg>
        <pc:spChg chg="add del mod ord">
          <ac:chgData name="Rpetron S" userId="6b30974928d1f553" providerId="Windows Live" clId="Web-{7CCDC586-FBE1-40BB-B743-9830B91B9FB6}" dt="2021-12-03T01:14:57.269" v="401"/>
          <ac:spMkLst>
            <pc:docMk/>
            <pc:sldMk cId="2253633624" sldId="258"/>
            <ac:spMk id="6" creationId="{2231B1A6-44EA-439A-B265-02A47C436052}"/>
          </ac:spMkLst>
        </pc:spChg>
        <pc:spChg chg="add del mod ord">
          <ac:chgData name="Rpetron S" userId="6b30974928d1f553" providerId="Windows Live" clId="Web-{7CCDC586-FBE1-40BB-B743-9830B91B9FB6}" dt="2021-12-03T01:14:40.862" v="399"/>
          <ac:spMkLst>
            <pc:docMk/>
            <pc:sldMk cId="2253633624" sldId="258"/>
            <ac:spMk id="7" creationId="{14180AF4-6949-41C2-A363-D110D97A8570}"/>
          </ac:spMkLst>
        </pc:spChg>
        <pc:spChg chg="add mod ord">
          <ac:chgData name="Rpetron S" userId="6b30974928d1f553" providerId="Windows Live" clId="Web-{7CCDC586-FBE1-40BB-B743-9830B91B9FB6}" dt="2021-12-03T01:26:20.271" v="514"/>
          <ac:spMkLst>
            <pc:docMk/>
            <pc:sldMk cId="2253633624" sldId="258"/>
            <ac:spMk id="8" creationId="{16D85CA1-E3F4-4B6D-A54F-6B0373240A78}"/>
          </ac:spMkLst>
        </pc:spChg>
        <pc:spChg chg="add mod ord">
          <ac:chgData name="Rpetron S" userId="6b30974928d1f553" providerId="Windows Live" clId="Web-{7CCDC586-FBE1-40BB-B743-9830B91B9FB6}" dt="2021-12-03T01:26:20.271" v="514"/>
          <ac:spMkLst>
            <pc:docMk/>
            <pc:sldMk cId="2253633624" sldId="258"/>
            <ac:spMk id="9" creationId="{80A9502E-63D6-4CDE-AB6B-770B80EC8C5F}"/>
          </ac:spMkLst>
        </pc:spChg>
        <pc:spChg chg="add mod ord">
          <ac:chgData name="Rpetron S" userId="6b30974928d1f553" providerId="Windows Live" clId="Web-{7CCDC586-FBE1-40BB-B743-9830B91B9FB6}" dt="2021-12-03T01:26:20.271" v="514"/>
          <ac:spMkLst>
            <pc:docMk/>
            <pc:sldMk cId="2253633624" sldId="258"/>
            <ac:spMk id="10" creationId="{DB063D3A-FCA7-41F3-BD08-05AC8C226197}"/>
          </ac:spMkLst>
        </pc:spChg>
        <pc:spChg chg="add mod ord">
          <ac:chgData name="Rpetron S" userId="6b30974928d1f553" providerId="Windows Live" clId="Web-{7CCDC586-FBE1-40BB-B743-9830B91B9FB6}" dt="2021-12-03T01:26:20.271" v="514"/>
          <ac:spMkLst>
            <pc:docMk/>
            <pc:sldMk cId="2253633624" sldId="258"/>
            <ac:spMk id="11" creationId="{D89C4B6B-73FD-4690-BABA-46CB72C81863}"/>
          </ac:spMkLst>
        </pc:spChg>
        <pc:spChg chg="add mod ord">
          <ac:chgData name="Rpetron S" userId="6b30974928d1f553" providerId="Windows Live" clId="Web-{7CCDC586-FBE1-40BB-B743-9830B91B9FB6}" dt="2021-12-03T01:26:20.271" v="514"/>
          <ac:spMkLst>
            <pc:docMk/>
            <pc:sldMk cId="2253633624" sldId="258"/>
            <ac:spMk id="12" creationId="{E16957CC-1041-4497-9FB5-F68DD846A16B}"/>
          </ac:spMkLst>
        </pc:spChg>
        <pc:picChg chg="add del mod">
          <ac:chgData name="Rpetron S" userId="6b30974928d1f553" providerId="Windows Live" clId="Web-{7CCDC586-FBE1-40BB-B743-9830B91B9FB6}" dt="2021-12-02T19:38:46.046" v="138"/>
          <ac:picMkLst>
            <pc:docMk/>
            <pc:sldMk cId="2253633624" sldId="258"/>
            <ac:picMk id="5" creationId="{B9580ECC-A7E2-41AB-AB80-6D91B5BED7CA}"/>
          </ac:picMkLst>
        </pc:picChg>
      </pc:sldChg>
      <pc:sldChg chg="del mod modClrScheme chgLayout">
        <pc:chgData name="Rpetron S" userId="6b30974928d1f553" providerId="Windows Live" clId="Web-{7CCDC586-FBE1-40BB-B743-9830B91B9FB6}" dt="2021-12-03T02:02:36.563" v="876"/>
        <pc:sldMkLst>
          <pc:docMk/>
          <pc:sldMk cId="3605700127" sldId="259"/>
        </pc:sldMkLst>
      </pc:sldChg>
      <pc:sldChg chg="modSp mod modClrScheme chgLayout">
        <pc:chgData name="Rpetron S" userId="6b30974928d1f553" providerId="Windows Live" clId="Web-{7CCDC586-FBE1-40BB-B743-9830B91B9FB6}" dt="2021-12-03T02:05:48.088" v="888" actId="20577"/>
        <pc:sldMkLst>
          <pc:docMk/>
          <pc:sldMk cId="2678218179" sldId="260"/>
        </pc:sldMkLst>
        <pc:spChg chg="mod">
          <ac:chgData name="Rpetron S" userId="6b30974928d1f553" providerId="Windows Live" clId="Web-{7CCDC586-FBE1-40BB-B743-9830B91B9FB6}" dt="2021-12-03T02:05:48.088" v="888" actId="20577"/>
          <ac:spMkLst>
            <pc:docMk/>
            <pc:sldMk cId="2678218179" sldId="260"/>
            <ac:spMk id="2" creationId="{5792B414-7885-4D96-8E57-C0157ADE8DAF}"/>
          </ac:spMkLst>
        </pc:spChg>
        <pc:spChg chg="mod">
          <ac:chgData name="Rpetron S" userId="6b30974928d1f553" providerId="Windows Live" clId="Web-{7CCDC586-FBE1-40BB-B743-9830B91B9FB6}" dt="2021-12-03T02:02:24.937" v="875" actId="20577"/>
          <ac:spMkLst>
            <pc:docMk/>
            <pc:sldMk cId="2678218179" sldId="260"/>
            <ac:spMk id="5" creationId="{849D709D-BA7C-42D5-A1ED-7488B1AAFD00}"/>
          </ac:spMkLst>
        </pc:spChg>
        <pc:picChg chg="mod">
          <ac:chgData name="Rpetron S" userId="6b30974928d1f553" providerId="Windows Live" clId="Web-{7CCDC586-FBE1-40BB-B743-9830B91B9FB6}" dt="2021-12-03T01:42:26.755" v="665" actId="1076"/>
          <ac:picMkLst>
            <pc:docMk/>
            <pc:sldMk cId="2678218179" sldId="260"/>
            <ac:picMk id="7" creationId="{3146F8BA-0CDF-495B-9217-5874FF9294B7}"/>
          </ac:picMkLst>
        </pc:picChg>
      </pc:sldChg>
      <pc:sldChg chg="modSp mod modClrScheme chgLayout">
        <pc:chgData name="Rpetron S" userId="6b30974928d1f553" providerId="Windows Live" clId="Web-{7CCDC586-FBE1-40BB-B743-9830B91B9FB6}" dt="2021-12-03T02:06:34.277" v="896" actId="1076"/>
        <pc:sldMkLst>
          <pc:docMk/>
          <pc:sldMk cId="614506534" sldId="261"/>
        </pc:sldMkLst>
        <pc:spChg chg="mod">
          <ac:chgData name="Rpetron S" userId="6b30974928d1f553" providerId="Windows Live" clId="Web-{7CCDC586-FBE1-40BB-B743-9830B91B9FB6}" dt="2021-12-03T02:06:34.277" v="896" actId="1076"/>
          <ac:spMkLst>
            <pc:docMk/>
            <pc:sldMk cId="614506534" sldId="261"/>
            <ac:spMk id="2" creationId="{221906A3-C783-4AD9-9E73-E7DCC916A8A7}"/>
          </ac:spMkLst>
        </pc:spChg>
        <pc:spChg chg="mod">
          <ac:chgData name="Rpetron S" userId="6b30974928d1f553" providerId="Windows Live" clId="Web-{7CCDC586-FBE1-40BB-B743-9830B91B9FB6}" dt="2021-12-03T02:06:20.105" v="894" actId="20577"/>
          <ac:spMkLst>
            <pc:docMk/>
            <pc:sldMk cId="614506534" sldId="261"/>
            <ac:spMk id="4" creationId="{CD43391B-7C30-45D4-8DC0-652A5924C65D}"/>
          </ac:spMkLst>
        </pc:spChg>
        <pc:picChg chg="mod">
          <ac:chgData name="Rpetron S" userId="6b30974928d1f553" providerId="Windows Live" clId="Web-{7CCDC586-FBE1-40BB-B743-9830B91B9FB6}" dt="2021-12-03T01:19:43.814" v="416"/>
          <ac:picMkLst>
            <pc:docMk/>
            <pc:sldMk cId="614506534" sldId="261"/>
            <ac:picMk id="6" creationId="{93705C31-620A-4ED3-B79C-82932752D888}"/>
          </ac:picMkLst>
        </pc:picChg>
      </pc:sldChg>
      <pc:sldChg chg="addSp delSp modSp mod modClrScheme chgLayout">
        <pc:chgData name="Rpetron S" userId="6b30974928d1f553" providerId="Windows Live" clId="Web-{7CCDC586-FBE1-40BB-B743-9830B91B9FB6}" dt="2021-12-03T02:15:19.318" v="1023" actId="20577"/>
        <pc:sldMkLst>
          <pc:docMk/>
          <pc:sldMk cId="874091285" sldId="262"/>
        </pc:sldMkLst>
        <pc:spChg chg="add del mod">
          <ac:chgData name="Rpetron S" userId="6b30974928d1f553" providerId="Windows Live" clId="Web-{7CCDC586-FBE1-40BB-B743-9830B91B9FB6}" dt="2021-12-03T02:11:44.902" v="985"/>
          <ac:spMkLst>
            <pc:docMk/>
            <pc:sldMk cId="874091285" sldId="262"/>
            <ac:spMk id="2" creationId="{C2E176B8-0A5C-4232-A5A4-DAD781F5ACD6}"/>
          </ac:spMkLst>
        </pc:spChg>
        <pc:spChg chg="add del mod">
          <ac:chgData name="Rpetron S" userId="6b30974928d1f553" providerId="Windows Live" clId="Web-{7CCDC586-FBE1-40BB-B743-9830B91B9FB6}" dt="2021-12-03T02:07:16.561" v="898"/>
          <ac:spMkLst>
            <pc:docMk/>
            <pc:sldMk cId="874091285" sldId="262"/>
            <ac:spMk id="3" creationId="{B41B8D05-97AB-4331-BADD-4B2DC9D710B4}"/>
          </ac:spMkLst>
        </pc:spChg>
        <pc:spChg chg="add del mod ord">
          <ac:chgData name="Rpetron S" userId="6b30974928d1f553" providerId="Windows Live" clId="Web-{7CCDC586-FBE1-40BB-B743-9830B91B9FB6}" dt="2021-12-03T02:07:34.030" v="901"/>
          <ac:spMkLst>
            <pc:docMk/>
            <pc:sldMk cId="874091285" sldId="262"/>
            <ac:spMk id="4" creationId="{C584D37D-14F5-4711-9C93-81F7B50D6E95}"/>
          </ac:spMkLst>
        </pc:spChg>
        <pc:spChg chg="add del mod ord">
          <ac:chgData name="Rpetron S" userId="6b30974928d1f553" providerId="Windows Live" clId="Web-{7CCDC586-FBE1-40BB-B743-9830B91B9FB6}" dt="2021-12-03T02:11:31.636" v="979"/>
          <ac:spMkLst>
            <pc:docMk/>
            <pc:sldMk cId="874091285" sldId="262"/>
            <ac:spMk id="5" creationId="{4A1D1401-6E7D-46C5-AC79-DAAEA42B7FE9}"/>
          </ac:spMkLst>
        </pc:spChg>
        <pc:spChg chg="add del mod ord">
          <ac:chgData name="Rpetron S" userId="6b30974928d1f553" providerId="Windows Live" clId="Web-{7CCDC586-FBE1-40BB-B743-9830B91B9FB6}" dt="2021-12-03T02:11:40.308" v="983"/>
          <ac:spMkLst>
            <pc:docMk/>
            <pc:sldMk cId="874091285" sldId="262"/>
            <ac:spMk id="6" creationId="{FC0703A8-A9BC-4DBE-9ECD-9733B5E35431}"/>
          </ac:spMkLst>
        </pc:spChg>
        <pc:spChg chg="add del mod">
          <ac:chgData name="Rpetron S" userId="6b30974928d1f553" providerId="Windows Live" clId="Web-{7CCDC586-FBE1-40BB-B743-9830B91B9FB6}" dt="2021-12-03T02:11:36.823" v="981"/>
          <ac:spMkLst>
            <pc:docMk/>
            <pc:sldMk cId="874091285" sldId="262"/>
            <ac:spMk id="8" creationId="{F8886625-DA46-47F5-9649-4374216E9043}"/>
          </ac:spMkLst>
        </pc:spChg>
        <pc:spChg chg="add mod">
          <ac:chgData name="Rpetron S" userId="6b30974928d1f553" providerId="Windows Live" clId="Web-{7CCDC586-FBE1-40BB-B743-9830B91B9FB6}" dt="2021-12-03T02:15:19.318" v="1023" actId="20577"/>
          <ac:spMkLst>
            <pc:docMk/>
            <pc:sldMk cId="874091285" sldId="262"/>
            <ac:spMk id="9" creationId="{4026F265-4EDB-4A79-9703-E8EF1B95DF4C}"/>
          </ac:spMkLst>
        </pc:spChg>
      </pc:sldChg>
      <pc:sldChg chg="addSp delSp modSp new mod modClrScheme chgLayout">
        <pc:chgData name="Rpetron S" userId="6b30974928d1f553" providerId="Windows Live" clId="Web-{7CCDC586-FBE1-40BB-B743-9830B91B9FB6}" dt="2021-12-03T01:41:10.157" v="663" actId="14100"/>
        <pc:sldMkLst>
          <pc:docMk/>
          <pc:sldMk cId="3240147485" sldId="263"/>
        </pc:sldMkLst>
        <pc:spChg chg="del">
          <ac:chgData name="Rpetron S" userId="6b30974928d1f553" providerId="Windows Live" clId="Web-{7CCDC586-FBE1-40BB-B743-9830B91B9FB6}" dt="2021-12-03T01:27:06.273" v="517"/>
          <ac:spMkLst>
            <pc:docMk/>
            <pc:sldMk cId="3240147485" sldId="263"/>
            <ac:spMk id="2" creationId="{1BA87A7E-6961-4C21-B947-DA49339E43B4}"/>
          </ac:spMkLst>
        </pc:spChg>
        <pc:spChg chg="del">
          <ac:chgData name="Rpetron S" userId="6b30974928d1f553" providerId="Windows Live" clId="Web-{7CCDC586-FBE1-40BB-B743-9830B91B9FB6}" dt="2021-12-03T01:27:06.273" v="517"/>
          <ac:spMkLst>
            <pc:docMk/>
            <pc:sldMk cId="3240147485" sldId="263"/>
            <ac:spMk id="3" creationId="{65C960F7-5E6C-4DFC-8D61-C9CA970EA6ED}"/>
          </ac:spMkLst>
        </pc:spChg>
        <pc:spChg chg="add mod">
          <ac:chgData name="Rpetron S" userId="6b30974928d1f553" providerId="Windows Live" clId="Web-{7CCDC586-FBE1-40BB-B743-9830B91B9FB6}" dt="2021-12-03T01:30:59.018" v="562" actId="20577"/>
          <ac:spMkLst>
            <pc:docMk/>
            <pc:sldMk cId="3240147485" sldId="263"/>
            <ac:spMk id="4" creationId="{A8349DC7-5F22-4399-AD6F-94FA5D43CC1D}"/>
          </ac:spMkLst>
        </pc:spChg>
        <pc:spChg chg="add mod">
          <ac:chgData name="Rpetron S" userId="6b30974928d1f553" providerId="Windows Live" clId="Web-{7CCDC586-FBE1-40BB-B743-9830B91B9FB6}" dt="2021-12-03T01:33:48.433" v="600" actId="20577"/>
          <ac:spMkLst>
            <pc:docMk/>
            <pc:sldMk cId="3240147485" sldId="263"/>
            <ac:spMk id="5" creationId="{005FBE88-3A02-4D31-85B1-A53EEFEFE65D}"/>
          </ac:spMkLst>
        </pc:spChg>
        <pc:spChg chg="add mod">
          <ac:chgData name="Rpetron S" userId="6b30974928d1f553" providerId="Windows Live" clId="Web-{7CCDC586-FBE1-40BB-B743-9830B91B9FB6}" dt="2021-12-03T01:37:45.585" v="618" actId="20577"/>
          <ac:spMkLst>
            <pc:docMk/>
            <pc:sldMk cId="3240147485" sldId="263"/>
            <ac:spMk id="6" creationId="{815F3DDD-5B0A-40D1-B2E1-BE2BD3FE9360}"/>
          </ac:spMkLst>
        </pc:spChg>
        <pc:spChg chg="add mod">
          <ac:chgData name="Rpetron S" userId="6b30974928d1f553" providerId="Windows Live" clId="Web-{7CCDC586-FBE1-40BB-B743-9830B91B9FB6}" dt="2021-12-03T01:33:54.589" v="601" actId="20577"/>
          <ac:spMkLst>
            <pc:docMk/>
            <pc:sldMk cId="3240147485" sldId="263"/>
            <ac:spMk id="7" creationId="{200AC13F-E627-4C33-B874-A9068E0B2E06}"/>
          </ac:spMkLst>
        </pc:spChg>
        <pc:spChg chg="add mod">
          <ac:chgData name="Rpetron S" userId="6b30974928d1f553" providerId="Windows Live" clId="Web-{7CCDC586-FBE1-40BB-B743-9830B91B9FB6}" dt="2021-12-03T01:40:40.156" v="657" actId="20577"/>
          <ac:spMkLst>
            <pc:docMk/>
            <pc:sldMk cId="3240147485" sldId="263"/>
            <ac:spMk id="8" creationId="{F8A8F204-290C-44CB-8C3C-5894BAE0E040}"/>
          </ac:spMkLst>
        </pc:spChg>
        <pc:picChg chg="add mod">
          <ac:chgData name="Rpetron S" userId="6b30974928d1f553" providerId="Windows Live" clId="Web-{7CCDC586-FBE1-40BB-B743-9830B91B9FB6}" dt="2021-12-03T01:41:10.157" v="663" actId="14100"/>
          <ac:picMkLst>
            <pc:docMk/>
            <pc:sldMk cId="3240147485" sldId="263"/>
            <ac:picMk id="9" creationId="{674F278B-6B82-4821-96A6-E4E15C98D9DB}"/>
          </ac:picMkLst>
        </pc:picChg>
      </pc:sldChg>
      <pc:sldMasterChg chg="del delSldLayout">
        <pc:chgData name="Rpetron S" userId="6b30974928d1f553" providerId="Windows Live" clId="Web-{7CCDC586-FBE1-40BB-B743-9830B91B9FB6}" dt="2021-12-02T19:24:03.897" v="8"/>
        <pc:sldMasterMkLst>
          <pc:docMk/>
          <pc:sldMasterMk cId="1309995265" sldId="2147483660"/>
        </pc:sldMasterMkLst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1794379740" sldId="2147483661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3517510814" sldId="2147483662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1087299803" sldId="2147483663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3735348532" sldId="2147483664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1890826588" sldId="2147483665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3621093481" sldId="2147483666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1051527326" sldId="2147483667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2756651394" sldId="2147483668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2983001165" sldId="2147483669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452813433" sldId="2147483670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474186265" sldId="2147483671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427502651" sldId="2147483672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4108834121" sldId="2147483673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620230752" sldId="2147483674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2383233943" sldId="2147483675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2276036741" sldId="2147483676"/>
          </pc:sldLayoutMkLst>
        </pc:sldLayoutChg>
        <pc:sldLayoutChg chg="del">
          <pc:chgData name="Rpetron S" userId="6b30974928d1f553" providerId="Windows Live" clId="Web-{7CCDC586-FBE1-40BB-B743-9830B91B9FB6}" dt="2021-12-02T19:24:03.897" v="8"/>
          <pc:sldLayoutMkLst>
            <pc:docMk/>
            <pc:sldMasterMk cId="1309995265" sldId="2147483660"/>
            <pc:sldLayoutMk cId="2601089821" sldId="2147483677"/>
          </pc:sldLayoutMkLst>
        </pc:sldLayoutChg>
      </pc:sldMasterChg>
      <pc:sldMasterChg chg="add del addSldLayout delSldLayout modSldLayout">
        <pc:chgData name="Rpetron S" userId="6b30974928d1f553" providerId="Windows Live" clId="Web-{7CCDC586-FBE1-40BB-B743-9830B91B9FB6}" dt="2021-12-02T19:24:09.226" v="9"/>
        <pc:sldMasterMkLst>
          <pc:docMk/>
          <pc:sldMasterMk cId="3368024202" sldId="2147483678"/>
        </pc:sldMasterMkLst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3777020244" sldId="2147483679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1436881355" sldId="2147483680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201358305" sldId="2147483681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4087990453" sldId="2147483682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2124660569" sldId="2147483683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2602029819" sldId="2147483684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382576502" sldId="2147483685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3846578990" sldId="2147483686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4116365605" sldId="2147483687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3903743788" sldId="2147483688"/>
          </pc:sldLayoutMkLst>
        </pc:sldLayoutChg>
        <pc:sldLayoutChg chg="add del mod replId">
          <pc:chgData name="Rpetron S" userId="6b30974928d1f553" providerId="Windows Live" clId="Web-{7CCDC586-FBE1-40BB-B743-9830B91B9FB6}" dt="2021-12-02T19:24:09.226" v="9"/>
          <pc:sldLayoutMkLst>
            <pc:docMk/>
            <pc:sldMasterMk cId="3368024202" sldId="2147483678"/>
            <pc:sldLayoutMk cId="1002592505" sldId="2147483689"/>
          </pc:sldLayoutMkLst>
        </pc:sldLayoutChg>
      </pc:sldMasterChg>
      <pc:sldMasterChg chg="add del addSldLayout delSldLayout modSldLayout">
        <pc:chgData name="Rpetron S" userId="6b30974928d1f553" providerId="Windows Live" clId="Web-{7CCDC586-FBE1-40BB-B743-9830B91B9FB6}" dt="2021-12-02T19:39:01.296" v="139"/>
        <pc:sldMasterMkLst>
          <pc:docMk/>
          <pc:sldMasterMk cId="3464147688" sldId="2147483690"/>
        </pc:sldMasterMkLst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2992974742" sldId="2147483691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1871194354" sldId="2147483692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3705063171" sldId="2147483693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2379781758" sldId="2147483694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1743802165" sldId="2147483695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3911228869" sldId="2147483696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3138027082" sldId="2147483697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3764376934" sldId="2147483698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1619832568" sldId="2147483699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1507306327" sldId="2147483700"/>
          </pc:sldLayoutMkLst>
        </pc:sldLayoutChg>
        <pc:sldLayoutChg chg="add del mod replId">
          <pc:chgData name="Rpetron S" userId="6b30974928d1f553" providerId="Windows Live" clId="Web-{7CCDC586-FBE1-40BB-B743-9830B91B9FB6}" dt="2021-12-02T19:39:01.296" v="139"/>
          <pc:sldLayoutMkLst>
            <pc:docMk/>
            <pc:sldMasterMk cId="3464147688" sldId="2147483690"/>
            <pc:sldLayoutMk cId="3272322356" sldId="2147483701"/>
          </pc:sldLayoutMkLst>
        </pc:sldLayoutChg>
      </pc:sldMasterChg>
      <pc:sldMasterChg chg="add del addSldLayout delSldLayout modSldLayout">
        <pc:chgData name="Rpetron S" userId="6b30974928d1f553" providerId="Windows Live" clId="Web-{7CCDC586-FBE1-40BB-B743-9830B91B9FB6}" dt="2021-12-02T19:39:12.703" v="140"/>
        <pc:sldMasterMkLst>
          <pc:docMk/>
          <pc:sldMasterMk cId="795604780" sldId="2147483702"/>
        </pc:sldMasterMkLst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1156657886" sldId="2147483703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2978438053" sldId="2147483704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2808733575" sldId="2147483705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3488311389" sldId="2147483706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2250294707" sldId="2147483707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1022210367" sldId="2147483708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435429358" sldId="2147483709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2573160323" sldId="2147483710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3980810322" sldId="2147483711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200884836" sldId="2147483712"/>
          </pc:sldLayoutMkLst>
        </pc:sldLayoutChg>
        <pc:sldLayoutChg chg="add del mod replId">
          <pc:chgData name="Rpetron S" userId="6b30974928d1f553" providerId="Windows Live" clId="Web-{7CCDC586-FBE1-40BB-B743-9830B91B9FB6}" dt="2021-12-02T19:39:12.703" v="140"/>
          <pc:sldLayoutMkLst>
            <pc:docMk/>
            <pc:sldMasterMk cId="795604780" sldId="2147483702"/>
            <pc:sldLayoutMk cId="3076809276" sldId="2147483713"/>
          </pc:sldLayoutMkLst>
        </pc:sldLayoutChg>
      </pc:sldMasterChg>
      <pc:sldMasterChg chg="add del addSldLayout delSldLayout modSldLayout">
        <pc:chgData name="Rpetron S" userId="6b30974928d1f553" providerId="Windows Live" clId="Web-{7CCDC586-FBE1-40BB-B743-9830B91B9FB6}" dt="2021-12-02T19:39:18.609" v="141"/>
        <pc:sldMasterMkLst>
          <pc:docMk/>
          <pc:sldMasterMk cId="966896557" sldId="2147483714"/>
        </pc:sldMasterMkLst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2426637588" sldId="2147483715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3069786518" sldId="2147483716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2491237915" sldId="2147483717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3270997870" sldId="2147483718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2308246473" sldId="2147483719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3943810244" sldId="2147483720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2081422951" sldId="2147483721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669211131" sldId="2147483722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3492687713" sldId="2147483723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2862904373" sldId="2147483724"/>
          </pc:sldLayoutMkLst>
        </pc:sldLayoutChg>
        <pc:sldLayoutChg chg="add del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966896557" sldId="2147483714"/>
            <pc:sldLayoutMk cId="3602676155" sldId="2147483725"/>
          </pc:sldLayoutMkLst>
        </pc:sldLayoutChg>
      </pc:sldMasterChg>
      <pc:sldMasterChg chg="add addSldLayout modSldLayout">
        <pc:chgData name="Rpetron S" userId="6b30974928d1f553" providerId="Windows Live" clId="Web-{7CCDC586-FBE1-40BB-B743-9830B91B9FB6}" dt="2021-12-02T19:39:18.609" v="141"/>
        <pc:sldMasterMkLst>
          <pc:docMk/>
          <pc:sldMasterMk cId="2461763214" sldId="2147483726"/>
        </pc:sldMasterMkLst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1685281069" sldId="2147483727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868479818" sldId="2147483728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2165638918" sldId="2147483729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4009005965" sldId="2147483730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851317515" sldId="2147483731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331484298" sldId="2147483732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2469570485" sldId="2147483733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254420182" sldId="2147483734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1726070954" sldId="2147483735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2469509713" sldId="2147483736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551122722" sldId="2147483737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611007317" sldId="2147483738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629967198" sldId="2147483739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596591823" sldId="2147483740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729345528" sldId="2147483741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3917029314" sldId="2147483742"/>
          </pc:sldLayoutMkLst>
        </pc:sldLayoutChg>
        <pc:sldLayoutChg chg="add mod replId">
          <pc:chgData name="Rpetron S" userId="6b30974928d1f553" providerId="Windows Live" clId="Web-{7CCDC586-FBE1-40BB-B743-9830B91B9FB6}" dt="2021-12-02T19:39:18.609" v="141"/>
          <pc:sldLayoutMkLst>
            <pc:docMk/>
            <pc:sldMasterMk cId="2461763214" sldId="2147483726"/>
            <pc:sldLayoutMk cId="1048242323" sldId="2147483743"/>
          </pc:sldLayoutMkLst>
        </pc:sldLayoutChg>
      </pc:sldMasterChg>
    </pc:docChg>
  </pc:docChgLst>
  <pc:docChgLst>
    <pc:chgData name="Rpetron S" userId="6b30974928d1f553" providerId="Windows Live" clId="Web-{C9EEC264-34D2-4339-983E-60CFEEF82B67}"/>
    <pc:docChg chg="modSld">
      <pc:chgData name="Rpetron S" userId="6b30974928d1f553" providerId="Windows Live" clId="Web-{C9EEC264-34D2-4339-983E-60CFEEF82B67}" dt="2021-12-03T05:28:58.399" v="0"/>
      <pc:docMkLst>
        <pc:docMk/>
      </pc:docMkLst>
      <pc:sldChg chg="modSp">
        <pc:chgData name="Rpetron S" userId="6b30974928d1f553" providerId="Windows Live" clId="Web-{C9EEC264-34D2-4339-983E-60CFEEF82B67}" dt="2021-12-03T05:28:58.399" v="0"/>
        <pc:sldMkLst>
          <pc:docMk/>
          <pc:sldMk cId="2678218179" sldId="260"/>
        </pc:sldMkLst>
        <pc:picChg chg="mod">
          <ac:chgData name="Rpetron S" userId="6b30974928d1f553" providerId="Windows Live" clId="Web-{C9EEC264-34D2-4339-983E-60CFEEF82B67}" dt="2021-12-03T05:28:58.399" v="0"/>
          <ac:picMkLst>
            <pc:docMk/>
            <pc:sldMk cId="2678218179" sldId="260"/>
            <ac:picMk id="7" creationId="{3146F8BA-0CDF-495B-9217-5874FF9294B7}"/>
          </ac:picMkLst>
        </pc:picChg>
      </pc:sldChg>
    </pc:docChg>
  </pc:docChgLst>
  <pc:docChgLst>
    <pc:chgData name="Rpetron S" userId="6b30974928d1f553" providerId="Windows Live" clId="Web-{1349C149-65CE-4D53-9CF5-D59794823BED}"/>
    <pc:docChg chg="addSld modSld">
      <pc:chgData name="Rpetron S" userId="6b30974928d1f553" providerId="Windows Live" clId="Web-{1349C149-65CE-4D53-9CF5-D59794823BED}" dt="2021-12-07T19:41:20.514" v="248" actId="1076"/>
      <pc:docMkLst>
        <pc:docMk/>
      </pc:docMkLst>
      <pc:sldChg chg="delSp modSp">
        <pc:chgData name="Rpetron S" userId="6b30974928d1f553" providerId="Windows Live" clId="Web-{1349C149-65CE-4D53-9CF5-D59794823BED}" dt="2021-12-07T19:05:38.683" v="75" actId="1076"/>
        <pc:sldMkLst>
          <pc:docMk/>
          <pc:sldMk cId="3315738957" sldId="256"/>
        </pc:sldMkLst>
        <pc:spChg chg="mod">
          <ac:chgData name="Rpetron S" userId="6b30974928d1f553" providerId="Windows Live" clId="Web-{1349C149-65CE-4D53-9CF5-D59794823BED}" dt="2021-12-07T19:05:38.683" v="75" actId="1076"/>
          <ac:spMkLst>
            <pc:docMk/>
            <pc:sldMk cId="3315738957" sldId="256"/>
            <ac:spMk id="2" creationId="{80384764-E311-4D62-9C36-4C1B5594B047}"/>
          </ac:spMkLst>
        </pc:spChg>
        <pc:spChg chg="mod">
          <ac:chgData name="Rpetron S" userId="6b30974928d1f553" providerId="Windows Live" clId="Web-{1349C149-65CE-4D53-9CF5-D59794823BED}" dt="2021-12-07T19:05:20.901" v="71" actId="1076"/>
          <ac:spMkLst>
            <pc:docMk/>
            <pc:sldMk cId="3315738957" sldId="256"/>
            <ac:spMk id="3" creationId="{EDC093E4-997C-491E-B3F6-E3761CD29A4A}"/>
          </ac:spMkLst>
        </pc:spChg>
        <pc:spChg chg="mod">
          <ac:chgData name="Rpetron S" userId="6b30974928d1f553" providerId="Windows Live" clId="Web-{1349C149-65CE-4D53-9CF5-D59794823BED}" dt="2021-12-07T19:00:42.159" v="14" actId="20577"/>
          <ac:spMkLst>
            <pc:docMk/>
            <pc:sldMk cId="3315738957" sldId="256"/>
            <ac:spMk id="4" creationId="{30D4B24C-132E-4DB3-B4CE-F26F724C23DA}"/>
          </ac:spMkLst>
        </pc:spChg>
        <pc:spChg chg="mod">
          <ac:chgData name="Rpetron S" userId="6b30974928d1f553" providerId="Windows Live" clId="Web-{1349C149-65CE-4D53-9CF5-D59794823BED}" dt="2021-12-07T19:05:32.995" v="74" actId="1076"/>
          <ac:spMkLst>
            <pc:docMk/>
            <pc:sldMk cId="3315738957" sldId="256"/>
            <ac:spMk id="8" creationId="{B70722F3-6DC9-4CD1-A144-F6A818D63776}"/>
          </ac:spMkLst>
        </pc:spChg>
        <pc:picChg chg="del">
          <ac:chgData name="Rpetron S" userId="6b30974928d1f553" providerId="Windows Live" clId="Web-{1349C149-65CE-4D53-9CF5-D59794823BED}" dt="2021-12-07T19:00:28.518" v="11"/>
          <ac:picMkLst>
            <pc:docMk/>
            <pc:sldMk cId="3315738957" sldId="256"/>
            <ac:picMk id="7" creationId="{EF633EFD-FF16-4876-8679-78C6DA1601A0}"/>
          </ac:picMkLst>
        </pc:picChg>
      </pc:sldChg>
      <pc:sldChg chg="delSp modSp">
        <pc:chgData name="Rpetron S" userId="6b30974928d1f553" providerId="Windows Live" clId="Web-{1349C149-65CE-4D53-9CF5-D59794823BED}" dt="2021-12-07T19:26:46.322" v="191"/>
        <pc:sldMkLst>
          <pc:docMk/>
          <pc:sldMk cId="2678218179" sldId="260"/>
        </pc:sldMkLst>
        <pc:spChg chg="mod">
          <ac:chgData name="Rpetron S" userId="6b30974928d1f553" providerId="Windows Live" clId="Web-{1349C149-65CE-4D53-9CF5-D59794823BED}" dt="2021-12-07T19:24:59.304" v="180" actId="1076"/>
          <ac:spMkLst>
            <pc:docMk/>
            <pc:sldMk cId="2678218179" sldId="260"/>
            <ac:spMk id="2" creationId="{5792B414-7885-4D96-8E57-C0157ADE8DAF}"/>
          </ac:spMkLst>
        </pc:spChg>
        <pc:spChg chg="del mod">
          <ac:chgData name="Rpetron S" userId="6b30974928d1f553" providerId="Windows Live" clId="Web-{1349C149-65CE-4D53-9CF5-D59794823BED}" dt="2021-12-07T19:24:30.912" v="172"/>
          <ac:spMkLst>
            <pc:docMk/>
            <pc:sldMk cId="2678218179" sldId="260"/>
            <ac:spMk id="3" creationId="{DF5ACC0A-A7F3-4A63-A160-5018D74BEC44}"/>
          </ac:spMkLst>
        </pc:spChg>
        <pc:spChg chg="del mod">
          <ac:chgData name="Rpetron S" userId="6b30974928d1f553" providerId="Windows Live" clId="Web-{1349C149-65CE-4D53-9CF5-D59794823BED}" dt="2021-12-07T19:24:27.147" v="170"/>
          <ac:spMkLst>
            <pc:docMk/>
            <pc:sldMk cId="2678218179" sldId="260"/>
            <ac:spMk id="5" creationId="{849D709D-BA7C-42D5-A1ED-7488B1AAFD00}"/>
          </ac:spMkLst>
        </pc:spChg>
        <pc:picChg chg="mod">
          <ac:chgData name="Rpetron S" userId="6b30974928d1f553" providerId="Windows Live" clId="Web-{1349C149-65CE-4D53-9CF5-D59794823BED}" dt="2021-12-07T19:26:46.322" v="191"/>
          <ac:picMkLst>
            <pc:docMk/>
            <pc:sldMk cId="2678218179" sldId="260"/>
            <ac:picMk id="7" creationId="{3146F8BA-0CDF-495B-9217-5874FF9294B7}"/>
          </ac:picMkLst>
        </pc:picChg>
      </pc:sldChg>
      <pc:sldChg chg="delSp modSp">
        <pc:chgData name="Rpetron S" userId="6b30974928d1f553" providerId="Windows Live" clId="Web-{1349C149-65CE-4D53-9CF5-D59794823BED}" dt="2021-12-07T19:23:57.740" v="151" actId="1076"/>
        <pc:sldMkLst>
          <pc:docMk/>
          <pc:sldMk cId="614506534" sldId="261"/>
        </pc:sldMkLst>
        <pc:spChg chg="mod">
          <ac:chgData name="Rpetron S" userId="6b30974928d1f553" providerId="Windows Live" clId="Web-{1349C149-65CE-4D53-9CF5-D59794823BED}" dt="2021-12-07T19:23:24.317" v="148" actId="1076"/>
          <ac:spMkLst>
            <pc:docMk/>
            <pc:sldMk cId="614506534" sldId="261"/>
            <ac:spMk id="2" creationId="{221906A3-C783-4AD9-9E73-E7DCC916A8A7}"/>
          </ac:spMkLst>
        </pc:spChg>
        <pc:spChg chg="del mod">
          <ac:chgData name="Rpetron S" userId="6b30974928d1f553" providerId="Windows Live" clId="Web-{1349C149-65CE-4D53-9CF5-D59794823BED}" dt="2021-12-07T19:13:48.460" v="116"/>
          <ac:spMkLst>
            <pc:docMk/>
            <pc:sldMk cId="614506534" sldId="261"/>
            <ac:spMk id="3" creationId="{744B2BE9-05A4-4501-8209-29A10C7D147A}"/>
          </ac:spMkLst>
        </pc:spChg>
        <pc:spChg chg="del mod">
          <ac:chgData name="Rpetron S" userId="6b30974928d1f553" providerId="Windows Live" clId="Web-{1349C149-65CE-4D53-9CF5-D59794823BED}" dt="2021-12-07T19:13:42.913" v="114"/>
          <ac:spMkLst>
            <pc:docMk/>
            <pc:sldMk cId="614506534" sldId="261"/>
            <ac:spMk id="4" creationId="{CD43391B-7C30-45D4-8DC0-652A5924C65D}"/>
          </ac:spMkLst>
        </pc:spChg>
        <pc:picChg chg="mod">
          <ac:chgData name="Rpetron S" userId="6b30974928d1f553" providerId="Windows Live" clId="Web-{1349C149-65CE-4D53-9CF5-D59794823BED}" dt="2021-12-07T19:23:57.740" v="151" actId="1076"/>
          <ac:picMkLst>
            <pc:docMk/>
            <pc:sldMk cId="614506534" sldId="261"/>
            <ac:picMk id="6" creationId="{93705C31-620A-4ED3-B79C-82932752D888}"/>
          </ac:picMkLst>
        </pc:picChg>
      </pc:sldChg>
      <pc:sldChg chg="addSp delSp modSp mod modClrScheme chgLayout">
        <pc:chgData name="Rpetron S" userId="6b30974928d1f553" providerId="Windows Live" clId="Web-{1349C149-65CE-4D53-9CF5-D59794823BED}" dt="2021-12-07T19:22:39.535" v="139" actId="20577"/>
        <pc:sldMkLst>
          <pc:docMk/>
          <pc:sldMk cId="3240147485" sldId="263"/>
        </pc:sldMkLst>
        <pc:spChg chg="add del mod">
          <ac:chgData name="Rpetron S" userId="6b30974928d1f553" providerId="Windows Live" clId="Web-{1349C149-65CE-4D53-9CF5-D59794823BED}" dt="2021-12-07T19:12:25.708" v="109"/>
          <ac:spMkLst>
            <pc:docMk/>
            <pc:sldMk cId="3240147485" sldId="263"/>
            <ac:spMk id="3" creationId="{A34100C3-AA65-401C-8878-2DCB6C00F0C2}"/>
          </ac:spMkLst>
        </pc:spChg>
        <pc:spChg chg="mod ord">
          <ac:chgData name="Rpetron S" userId="6b30974928d1f553" providerId="Windows Live" clId="Web-{1349C149-65CE-4D53-9CF5-D59794823BED}" dt="2021-12-07T19:22:39.535" v="139" actId="20577"/>
          <ac:spMkLst>
            <pc:docMk/>
            <pc:sldMk cId="3240147485" sldId="263"/>
            <ac:spMk id="4" creationId="{A8349DC7-5F22-4399-AD6F-94FA5D43CC1D}"/>
          </ac:spMkLst>
        </pc:spChg>
        <pc:spChg chg="del mod">
          <ac:chgData name="Rpetron S" userId="6b30974928d1f553" providerId="Windows Live" clId="Web-{1349C149-65CE-4D53-9CF5-D59794823BED}" dt="2021-12-07T19:08:35.609" v="96"/>
          <ac:spMkLst>
            <pc:docMk/>
            <pc:sldMk cId="3240147485" sldId="263"/>
            <ac:spMk id="5" creationId="{005FBE88-3A02-4D31-85B1-A53EEFEFE65D}"/>
          </ac:spMkLst>
        </pc:spChg>
        <pc:spChg chg="del mod ord">
          <ac:chgData name="Rpetron S" userId="6b30974928d1f553" providerId="Windows Live" clId="Web-{1349C149-65CE-4D53-9CF5-D59794823BED}" dt="2021-12-07T19:10:31.908" v="102"/>
          <ac:spMkLst>
            <pc:docMk/>
            <pc:sldMk cId="3240147485" sldId="263"/>
            <ac:spMk id="6" creationId="{815F3DDD-5B0A-40D1-B2E1-BE2BD3FE9360}"/>
          </ac:spMkLst>
        </pc:spChg>
        <pc:spChg chg="del mod ord">
          <ac:chgData name="Rpetron S" userId="6b30974928d1f553" providerId="Windows Live" clId="Web-{1349C149-65CE-4D53-9CF5-D59794823BED}" dt="2021-12-07T19:10:56.034" v="107"/>
          <ac:spMkLst>
            <pc:docMk/>
            <pc:sldMk cId="3240147485" sldId="263"/>
            <ac:spMk id="7" creationId="{200AC13F-E627-4C33-B874-A9068E0B2E06}"/>
          </ac:spMkLst>
        </pc:spChg>
        <pc:spChg chg="del mod ord">
          <ac:chgData name="Rpetron S" userId="6b30974928d1f553" providerId="Windows Live" clId="Web-{1349C149-65CE-4D53-9CF5-D59794823BED}" dt="2021-12-07T19:10:42.534" v="105"/>
          <ac:spMkLst>
            <pc:docMk/>
            <pc:sldMk cId="3240147485" sldId="263"/>
            <ac:spMk id="8" creationId="{F8A8F204-290C-44CB-8C3C-5894BAE0E040}"/>
          </ac:spMkLst>
        </pc:spChg>
        <pc:picChg chg="del">
          <ac:chgData name="Rpetron S" userId="6b30974928d1f553" providerId="Windows Live" clId="Web-{1349C149-65CE-4D53-9CF5-D59794823BED}" dt="2021-12-07T19:08:41.359" v="97"/>
          <ac:picMkLst>
            <pc:docMk/>
            <pc:sldMk cId="3240147485" sldId="263"/>
            <ac:picMk id="9" creationId="{674F278B-6B82-4821-96A6-E4E15C98D9DB}"/>
          </ac:picMkLst>
        </pc:picChg>
        <pc:picChg chg="add mod ord">
          <ac:chgData name="Rpetron S" userId="6b30974928d1f553" providerId="Windows Live" clId="Web-{1349C149-65CE-4D53-9CF5-D59794823BED}" dt="2021-12-07T19:18:32.904" v="118" actId="1076"/>
          <ac:picMkLst>
            <pc:docMk/>
            <pc:sldMk cId="3240147485" sldId="263"/>
            <ac:picMk id="10" creationId="{2F793015-7E93-4059-99B0-353CBC593415}"/>
          </ac:picMkLst>
        </pc:picChg>
      </pc:sldChg>
      <pc:sldChg chg="addSp delSp modSp new mod modClrScheme chgLayout">
        <pc:chgData name="Rpetron S" userId="6b30974928d1f553" providerId="Windows Live" clId="Web-{1349C149-65CE-4D53-9CF5-D59794823BED}" dt="2021-12-07T19:31:57.720" v="226" actId="14100"/>
        <pc:sldMkLst>
          <pc:docMk/>
          <pc:sldMk cId="155513173" sldId="264"/>
        </pc:sldMkLst>
        <pc:spChg chg="add mod">
          <ac:chgData name="Rpetron S" userId="6b30974928d1f553" providerId="Windows Live" clId="Web-{1349C149-65CE-4D53-9CF5-D59794823BED}" dt="2021-12-07T19:30:45.999" v="221" actId="20577"/>
          <ac:spMkLst>
            <pc:docMk/>
            <pc:sldMk cId="155513173" sldId="264"/>
            <ac:spMk id="2" creationId="{4E2A5610-C336-4A6D-B588-5154C95B59D9}"/>
          </ac:spMkLst>
        </pc:spChg>
        <pc:spChg chg="add del mod">
          <ac:chgData name="Rpetron S" userId="6b30974928d1f553" providerId="Windows Live" clId="Web-{1349C149-65CE-4D53-9CF5-D59794823BED}" dt="2021-12-07T19:31:35.829" v="222"/>
          <ac:spMkLst>
            <pc:docMk/>
            <pc:sldMk cId="155513173" sldId="264"/>
            <ac:spMk id="3" creationId="{0CE0BCA0-D59F-4FA9-BCB9-F92DA29B8715}"/>
          </ac:spMkLst>
        </pc:spChg>
        <pc:picChg chg="add mod ord">
          <ac:chgData name="Rpetron S" userId="6b30974928d1f553" providerId="Windows Live" clId="Web-{1349C149-65CE-4D53-9CF5-D59794823BED}" dt="2021-12-07T19:31:57.720" v="226" actId="14100"/>
          <ac:picMkLst>
            <pc:docMk/>
            <pc:sldMk cId="155513173" sldId="264"/>
            <ac:picMk id="4" creationId="{997E211B-E4C1-4FBD-8FEE-28B86F6ADFC9}"/>
          </ac:picMkLst>
        </pc:picChg>
      </pc:sldChg>
      <pc:sldChg chg="addSp delSp modSp new">
        <pc:chgData name="Rpetron S" userId="6b30974928d1f553" providerId="Windows Live" clId="Web-{1349C149-65CE-4D53-9CF5-D59794823BED}" dt="2021-12-07T19:41:20.514" v="248" actId="1076"/>
        <pc:sldMkLst>
          <pc:docMk/>
          <pc:sldMk cId="3159458992" sldId="265"/>
        </pc:sldMkLst>
        <pc:spChg chg="mod">
          <ac:chgData name="Rpetron S" userId="6b30974928d1f553" providerId="Windows Live" clId="Web-{1349C149-65CE-4D53-9CF5-D59794823BED}" dt="2021-12-07T19:33:27.331" v="245" actId="20577"/>
          <ac:spMkLst>
            <pc:docMk/>
            <pc:sldMk cId="3159458992" sldId="265"/>
            <ac:spMk id="2" creationId="{DE224DD7-BCAF-4E25-A42B-AB2A2561E091}"/>
          </ac:spMkLst>
        </pc:spChg>
        <pc:spChg chg="del">
          <ac:chgData name="Rpetron S" userId="6b30974928d1f553" providerId="Windows Live" clId="Web-{1349C149-65CE-4D53-9CF5-D59794823BED}" dt="2021-12-07T19:36:10.538" v="246"/>
          <ac:spMkLst>
            <pc:docMk/>
            <pc:sldMk cId="3159458992" sldId="265"/>
            <ac:spMk id="3" creationId="{58F29E30-1AED-4F60-91BC-0F06FDFB0E07}"/>
          </ac:spMkLst>
        </pc:spChg>
        <pc:picChg chg="add mod ord">
          <ac:chgData name="Rpetron S" userId="6b30974928d1f553" providerId="Windows Live" clId="Web-{1349C149-65CE-4D53-9CF5-D59794823BED}" dt="2021-12-07T19:41:20.514" v="248" actId="1076"/>
          <ac:picMkLst>
            <pc:docMk/>
            <pc:sldMk cId="3159458992" sldId="265"/>
            <ac:picMk id="4" creationId="{1180A156-2DD3-4206-A7E1-A20BA4230AC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40258-E867-4B7D-8CB2-0757DAB12CEA}" type="datetimeFigureOut">
              <a:rPr lang="en-IN" smtClean="0"/>
              <a:t>08-12-2021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1287A-C654-4970-8ED7-F6A40CF1D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97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28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509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122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1007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967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591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3455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29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242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479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638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00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1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48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57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420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070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763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rux1njpOu-pdklIX4GcFGRqiQMyPnePb/view?usp=shar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84764-E311-4D62-9C36-4C1B5594B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780" y="3239774"/>
            <a:ext cx="8001000" cy="979714"/>
          </a:xfrm>
        </p:spPr>
        <p:txBody>
          <a:bodyPr>
            <a:normAutofit/>
          </a:bodyPr>
          <a:lstStyle/>
          <a:p>
            <a:r>
              <a:rPr lang="en-US" sz="4000" b="1" dirty="0"/>
              <a:t>Training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093E4-997C-491E-B3F6-E3761CD29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36" y="4372971"/>
            <a:ext cx="7594083" cy="225101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Sylfaen"/>
              </a:rPr>
              <a:t>Internship at </a:t>
            </a:r>
            <a:r>
              <a:rPr lang="en-US" b="1" dirty="0">
                <a:solidFill>
                  <a:schemeClr val="tx2"/>
                </a:solidFill>
                <a:latin typeface="Sylfaen"/>
              </a:rPr>
              <a:t>"</a:t>
            </a:r>
            <a:r>
              <a:rPr lang="en-US" sz="2000" b="1" dirty="0">
                <a:solidFill>
                  <a:schemeClr val="tx2"/>
                </a:solidFill>
                <a:latin typeface="Sylfaen"/>
              </a:rPr>
              <a:t>INTERNSHIP STUDIO</a:t>
            </a:r>
            <a:r>
              <a:rPr lang="en-US" b="1" dirty="0">
                <a:solidFill>
                  <a:schemeClr val="tx2"/>
                </a:solidFill>
                <a:latin typeface="Sylfaen"/>
              </a:rPr>
              <a:t>"</a:t>
            </a:r>
            <a:endParaRPr lang="en-US" sz="2000" b="1" dirty="0">
              <a:solidFill>
                <a:schemeClr val="tx2"/>
              </a:solidFill>
              <a:latin typeface="Sylfaen"/>
            </a:endParaRPr>
          </a:p>
          <a:p>
            <a:pPr marL="342900" indent="-342900">
              <a:buClr>
                <a:srgbClr val="8AD0D6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Sylfaen"/>
                <a:ea typeface="+mj-lt"/>
                <a:cs typeface="+mj-lt"/>
              </a:rPr>
              <a:t>OFFERED BY : NATIONAL ENGINEERING OLYMPIAD</a:t>
            </a:r>
          </a:p>
          <a:p>
            <a:pPr marL="342900" indent="-342900">
              <a:buClr>
                <a:srgbClr val="8AD0D6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Sylfaen"/>
              </a:rPr>
              <a:t>SUBJECT : ETHICAL HACKING</a:t>
            </a:r>
            <a:endParaRPr lang="en-US" sz="2000" b="1" dirty="0">
              <a:solidFill>
                <a:schemeClr val="tx2"/>
              </a:solidFill>
              <a:latin typeface="Sylfae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2"/>
              </a:solidFill>
              <a:latin typeface="Sylfaen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4B24C-132E-4DB3-B4CE-F26F724C23DA}"/>
              </a:ext>
            </a:extLst>
          </p:cNvPr>
          <p:cNvSpPr txBox="1"/>
          <p:nvPr/>
        </p:nvSpPr>
        <p:spPr>
          <a:xfrm>
            <a:off x="1210799" y="390507"/>
            <a:ext cx="9893975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000" b="1" i="1" dirty="0"/>
              <a:t>INTERNSHIP STUDIO</a:t>
            </a:r>
            <a:endParaRPr lang="en-US" sz="4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722F3-6DC9-4CD1-A144-F6A818D63776}"/>
              </a:ext>
            </a:extLst>
          </p:cNvPr>
          <p:cNvSpPr txBox="1"/>
          <p:nvPr/>
        </p:nvSpPr>
        <p:spPr>
          <a:xfrm>
            <a:off x="274395" y="1885301"/>
            <a:ext cx="4627936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/>
              <a:t>Shivam Kumar</a:t>
            </a:r>
          </a:p>
        </p:txBody>
      </p:sp>
    </p:spTree>
    <p:extLst>
      <p:ext uri="{BB962C8B-B14F-4D97-AF65-F5344CB8AC3E}">
        <p14:creationId xmlns:p14="http://schemas.microsoft.com/office/powerpoint/2010/main" val="3315738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B3A82-A412-4ABB-AC86-70C4F38FE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571127"/>
          </a:xfrm>
        </p:spPr>
        <p:txBody>
          <a:bodyPr/>
          <a:lstStyle/>
          <a:p>
            <a:r>
              <a:rPr lang="en-US" sz="3200" b="1" dirty="0"/>
              <a:t>TASK 3 : 1st </a:t>
            </a:r>
            <a:br>
              <a:rPr lang="en-US" sz="3200" dirty="0"/>
            </a:br>
            <a:endParaRPr lang="en-US" sz="2800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245B5E8-C410-40B5-AE10-176833B5F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506" y="1654859"/>
            <a:ext cx="9756004" cy="4923360"/>
          </a:xfrm>
        </p:spPr>
      </p:pic>
    </p:spTree>
    <p:extLst>
      <p:ext uri="{BB962C8B-B14F-4D97-AF65-F5344CB8AC3E}">
        <p14:creationId xmlns:p14="http://schemas.microsoft.com/office/powerpoint/2010/main" val="1830970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6A9A1-5CD1-4166-AAF3-3C890DC17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ea typeface="+mj-lt"/>
                <a:cs typeface="+mj-lt"/>
              </a:rPr>
              <a:t>TASK 3 : 1st </a:t>
            </a:r>
            <a:endParaRPr lang="en-US" sz="32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3AB8878-D970-45F6-A227-79E253779A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378" y="1374262"/>
            <a:ext cx="9780086" cy="5017011"/>
          </a:xfrm>
        </p:spPr>
      </p:pic>
    </p:spTree>
    <p:extLst>
      <p:ext uri="{BB962C8B-B14F-4D97-AF65-F5344CB8AC3E}">
        <p14:creationId xmlns:p14="http://schemas.microsoft.com/office/powerpoint/2010/main" val="2417838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FA3F-4739-4746-AC72-EEF806FD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ea typeface="+mj-lt"/>
                <a:cs typeface="+mj-lt"/>
              </a:rPr>
              <a:t>TASK 3 : 1st </a:t>
            </a:r>
            <a:endParaRPr lang="en-US" sz="32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E610256-C5BC-4DFA-B249-F8D084DF2A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079" y="1267106"/>
            <a:ext cx="9792257" cy="5136074"/>
          </a:xfrm>
        </p:spPr>
      </p:pic>
    </p:spTree>
    <p:extLst>
      <p:ext uri="{BB962C8B-B14F-4D97-AF65-F5344CB8AC3E}">
        <p14:creationId xmlns:p14="http://schemas.microsoft.com/office/powerpoint/2010/main" val="761613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2nd </a:t>
            </a:r>
            <a:endParaRPr lang="en-US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9276B64-30BD-45A9-B144-739530DCB0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533" y="1438769"/>
            <a:ext cx="9750298" cy="4968854"/>
          </a:xfrm>
        </p:spPr>
      </p:pic>
    </p:spTree>
    <p:extLst>
      <p:ext uri="{BB962C8B-B14F-4D97-AF65-F5344CB8AC3E}">
        <p14:creationId xmlns:p14="http://schemas.microsoft.com/office/powerpoint/2010/main" val="3973147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2nd </a:t>
            </a:r>
            <a:endParaRPr lang="en-US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5EDA3FB-9F0B-40CA-8742-8848C51842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190" y="1438769"/>
            <a:ext cx="9893173" cy="4968854"/>
          </a:xfrm>
        </p:spPr>
      </p:pic>
    </p:spTree>
    <p:extLst>
      <p:ext uri="{BB962C8B-B14F-4D97-AF65-F5344CB8AC3E}">
        <p14:creationId xmlns:p14="http://schemas.microsoft.com/office/powerpoint/2010/main" val="1573096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2nd </a:t>
            </a:r>
            <a:endParaRPr lang="en-US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E797342-1A2A-4668-8F6F-2C5E7B4FD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190" y="1438769"/>
            <a:ext cx="9976516" cy="4968854"/>
          </a:xfrm>
        </p:spPr>
      </p:pic>
    </p:spTree>
    <p:extLst>
      <p:ext uri="{BB962C8B-B14F-4D97-AF65-F5344CB8AC3E}">
        <p14:creationId xmlns:p14="http://schemas.microsoft.com/office/powerpoint/2010/main" val="1639962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2nd </a:t>
            </a:r>
            <a:endParaRPr lang="en-US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6E684A7-06EF-45C5-A821-3EC09E939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190" y="1438769"/>
            <a:ext cx="9905079" cy="4968854"/>
          </a:xfrm>
        </p:spPr>
      </p:pic>
    </p:spTree>
    <p:extLst>
      <p:ext uri="{BB962C8B-B14F-4D97-AF65-F5344CB8AC3E}">
        <p14:creationId xmlns:p14="http://schemas.microsoft.com/office/powerpoint/2010/main" val="293377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3rd</a:t>
            </a:r>
            <a:endParaRPr 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6E684A7-06EF-45C5-A821-3EC09E939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189" y="1438769"/>
            <a:ext cx="9928892" cy="4968854"/>
          </a:xfrm>
        </p:spPr>
      </p:pic>
    </p:spTree>
    <p:extLst>
      <p:ext uri="{BB962C8B-B14F-4D97-AF65-F5344CB8AC3E}">
        <p14:creationId xmlns:p14="http://schemas.microsoft.com/office/powerpoint/2010/main" val="2022724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19FB2-8309-4D06-970B-9B6CA914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TASK 3 : 3rd</a:t>
            </a:r>
            <a:endParaRPr 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6E684A7-06EF-45C5-A821-3EC09E939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189" y="1438769"/>
            <a:ext cx="9964610" cy="4968854"/>
          </a:xfrm>
        </p:spPr>
      </p:pic>
    </p:spTree>
    <p:extLst>
      <p:ext uri="{BB962C8B-B14F-4D97-AF65-F5344CB8AC3E}">
        <p14:creationId xmlns:p14="http://schemas.microsoft.com/office/powerpoint/2010/main" val="1681209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026F265-4EDB-4A79-9703-E8EF1B95D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74" y="2727345"/>
            <a:ext cx="9404723" cy="1400530"/>
          </a:xfrm>
        </p:spPr>
        <p:txBody>
          <a:bodyPr/>
          <a:lstStyle/>
          <a:p>
            <a:r>
              <a:rPr lang="en-US" sz="8800" b="1" u="sng" dirty="0">
                <a:solidFill>
                  <a:schemeClr val="tx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74091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349DC7-5F22-4399-AD6F-94FA5D43C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204" y="238406"/>
            <a:ext cx="9404723" cy="1400530"/>
          </a:xfrm>
        </p:spPr>
        <p:txBody>
          <a:bodyPr/>
          <a:lstStyle/>
          <a:p>
            <a:r>
              <a:rPr lang="en-US" sz="3200" b="1" dirty="0"/>
              <a:t>                           TASK 1 – LAB 1</a:t>
            </a:r>
            <a:br>
              <a:rPr lang="en-US" sz="1800" b="1" dirty="0"/>
            </a:br>
            <a:endParaRPr lang="en-US" b="1" dirty="0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2F793015-7E93-4059-99B0-353CBC593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5069" y="1376039"/>
            <a:ext cx="8839757" cy="5076543"/>
          </a:xfrm>
        </p:spPr>
      </p:pic>
    </p:spTree>
    <p:extLst>
      <p:ext uri="{BB962C8B-B14F-4D97-AF65-F5344CB8AC3E}">
        <p14:creationId xmlns:p14="http://schemas.microsoft.com/office/powerpoint/2010/main" val="3240147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1906A3-C783-4AD9-9E73-E7DCC916A8A7}"/>
              </a:ext>
            </a:extLst>
          </p:cNvPr>
          <p:cNvSpPr txBox="1"/>
          <p:nvPr/>
        </p:nvSpPr>
        <p:spPr>
          <a:xfrm>
            <a:off x="2467798" y="148590"/>
            <a:ext cx="726121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b="1" dirty="0">
                <a:latin typeface="+mj-lt"/>
              </a:rPr>
              <a:t>               TASK 2 – LAB 2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05C31-620A-4ED3-B79C-82932752D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175" y="1286071"/>
            <a:ext cx="8898521" cy="500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50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2B414-7885-4D96-8E57-C0157ADE8DAF}"/>
              </a:ext>
            </a:extLst>
          </p:cNvPr>
          <p:cNvSpPr txBox="1"/>
          <p:nvPr/>
        </p:nvSpPr>
        <p:spPr>
          <a:xfrm>
            <a:off x="2151241" y="189614"/>
            <a:ext cx="788436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+mj-lt"/>
              </a:rPr>
              <a:t>                     TASK 1 – LAB 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46F8BA-0CDF-495B-9217-5874FF929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120" y="1369559"/>
            <a:ext cx="8747087" cy="492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21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A5610-C336-4A6D-B588-5154C95B5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186" y="423963"/>
            <a:ext cx="9404723" cy="839814"/>
          </a:xfrm>
        </p:spPr>
        <p:txBody>
          <a:bodyPr/>
          <a:lstStyle/>
          <a:p>
            <a:r>
              <a:rPr lang="en-US" b="1" dirty="0"/>
              <a:t>              </a:t>
            </a:r>
            <a:r>
              <a:rPr lang="en-US" sz="3200" b="1" dirty="0"/>
              <a:t>          TASK 1 – LAB 4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97E211B-E4C1-4FBD-8FEE-28B86F6AD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7870" y="1463447"/>
            <a:ext cx="8709462" cy="4871216"/>
          </a:xfrm>
        </p:spPr>
      </p:pic>
    </p:spTree>
    <p:extLst>
      <p:ext uri="{BB962C8B-B14F-4D97-AF65-F5344CB8AC3E}">
        <p14:creationId xmlns:p14="http://schemas.microsoft.com/office/powerpoint/2010/main" val="155513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24DD7-BCAF-4E25-A42B-AB2A2561E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                              TASK 1 – LAB 5 </a:t>
            </a:r>
            <a:endParaRPr lang="en-US" b="1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180A156-2DD3-4206-A7E1-A20BA4230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492" y="1334050"/>
            <a:ext cx="8795727" cy="4943103"/>
          </a:xfrm>
        </p:spPr>
      </p:pic>
    </p:spTree>
    <p:extLst>
      <p:ext uri="{BB962C8B-B14F-4D97-AF65-F5344CB8AC3E}">
        <p14:creationId xmlns:p14="http://schemas.microsoft.com/office/powerpoint/2010/main" val="315945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37A33-B726-43C4-B93F-6E235AD0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036" y="316240"/>
            <a:ext cx="9404723" cy="1400530"/>
          </a:xfrm>
        </p:spPr>
        <p:txBody>
          <a:bodyPr/>
          <a:lstStyle/>
          <a:p>
            <a:r>
              <a:rPr lang="en-US" sz="3200" b="1" dirty="0"/>
              <a:t>TASK 2 : USING</a:t>
            </a:r>
            <a:r>
              <a:rPr lang="en-US" b="1" dirty="0"/>
              <a:t> </a:t>
            </a:r>
            <a:r>
              <a:rPr lang="en-US" sz="3200" b="1" dirty="0"/>
              <a:t>NETSPARKER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4541AA1-5AB5-474C-AE87-1DEB096CD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5442" y="1347784"/>
            <a:ext cx="8904281" cy="5059837"/>
          </a:xfrm>
        </p:spPr>
      </p:pic>
    </p:spTree>
    <p:extLst>
      <p:ext uri="{BB962C8B-B14F-4D97-AF65-F5344CB8AC3E}">
        <p14:creationId xmlns:p14="http://schemas.microsoft.com/office/powerpoint/2010/main" val="161627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DE12F-CBCD-4F2D-AFE8-D970165EB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230" y="1590031"/>
            <a:ext cx="10655767" cy="3686529"/>
          </a:xfrm>
        </p:spPr>
        <p:txBody>
          <a:bodyPr/>
          <a:lstStyle/>
          <a:p>
            <a:r>
              <a:rPr lang="en-US" b="1" dirty="0">
                <a:ea typeface="+mj-lt"/>
                <a:cs typeface="+mj-lt"/>
              </a:rPr>
              <a:t>                            TASK 3</a:t>
            </a:r>
            <a:br>
              <a:rPr lang="en-US" b="1" dirty="0">
                <a:ea typeface="+mj-lt"/>
                <a:cs typeface="+mj-lt"/>
              </a:rPr>
            </a:br>
            <a:r>
              <a:rPr lang="en-US" b="1" dirty="0">
                <a:ea typeface="+mj-lt"/>
                <a:cs typeface="+mj-lt"/>
              </a:rPr>
              <a:t>VULNERABILITIES IN http://testasp.vulnweb.com/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30497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28279-39D6-4008-A565-F3BD199D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872" y="486837"/>
            <a:ext cx="9404723" cy="1400530"/>
          </a:xfrm>
        </p:spPr>
        <p:txBody>
          <a:bodyPr/>
          <a:lstStyle/>
          <a:p>
            <a:r>
              <a:rPr lang="en-US" sz="3200" b="1" dirty="0"/>
              <a:t>REPORT ON VULNERABILITIES IN</a:t>
            </a:r>
            <a:r>
              <a:rPr lang="en-US" dirty="0"/>
              <a:t> </a:t>
            </a:r>
            <a:r>
              <a:rPr lang="en-US" sz="3200" dirty="0"/>
              <a:t>"</a:t>
            </a:r>
            <a:r>
              <a:rPr lang="en-US" sz="3200" b="1" dirty="0">
                <a:ea typeface="+mj-lt"/>
                <a:cs typeface="+mj-lt"/>
              </a:rPr>
              <a:t>testasp.vulnweb.com"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C9596-A26B-4498-B293-E4DD5C938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148" y="2735306"/>
            <a:ext cx="9492451" cy="48778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GOOGLE DRIVE LINK ::</a:t>
            </a:r>
          </a:p>
          <a:p>
            <a:pPr>
              <a:buClr>
                <a:srgbClr val="8AD0D6"/>
              </a:buClr>
            </a:pPr>
            <a:r>
              <a:rPr lang="en-US" sz="2800" b="1" dirty="0">
                <a:ea typeface="+mj-lt"/>
                <a:cs typeface="+mj-lt"/>
                <a:hlinkClick r:id="rId2"/>
              </a:rPr>
              <a:t>https://drive.google.com/file/d/1rux1njpOu-pdklIX4GcFGRqiQMyPnePb/view?usp=sharing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52945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92</TotalTime>
  <Words>474</Words>
  <Application>Microsoft Office PowerPoint</Application>
  <PresentationFormat>Widescreen</PresentationFormat>
  <Paragraphs>74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Ion</vt:lpstr>
      <vt:lpstr>Training</vt:lpstr>
      <vt:lpstr>                           TASK 1 – LAB 1 </vt:lpstr>
      <vt:lpstr>PowerPoint Presentation</vt:lpstr>
      <vt:lpstr>PowerPoint Presentation</vt:lpstr>
      <vt:lpstr>                        TASK 1 – LAB 4</vt:lpstr>
      <vt:lpstr>                              TASK 1 – LAB 5 </vt:lpstr>
      <vt:lpstr>TASK 2 : USING NETSPARKER</vt:lpstr>
      <vt:lpstr>                            TASK 3 VULNERABILITIES IN http://testasp.vulnweb.com/</vt:lpstr>
      <vt:lpstr>REPORT ON VULNERABILITIES IN "testasp.vulnweb.com"</vt:lpstr>
      <vt:lpstr>TASK 3 : 1st  </vt:lpstr>
      <vt:lpstr>TASK 3 : 1st </vt:lpstr>
      <vt:lpstr>TASK 3 : 1st </vt:lpstr>
      <vt:lpstr>TASK 3 : 2nd </vt:lpstr>
      <vt:lpstr>TASK 3 : 2nd </vt:lpstr>
      <vt:lpstr>TASK 3 : 2nd </vt:lpstr>
      <vt:lpstr>TASK 3 : 2nd </vt:lpstr>
      <vt:lpstr>TASK 3 : 3rd</vt:lpstr>
      <vt:lpstr>TASK 3 : 3rd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In-plant Training</dc:title>
  <dc:creator>Snehadeep Das</dc:creator>
  <cp:lastModifiedBy>Snehadeep Das</cp:lastModifiedBy>
  <cp:revision>682</cp:revision>
  <dcterms:created xsi:type="dcterms:W3CDTF">2021-11-30T04:16:02Z</dcterms:created>
  <dcterms:modified xsi:type="dcterms:W3CDTF">2021-12-08T09:01:50Z</dcterms:modified>
</cp:coreProperties>
</file>

<file path=docProps/thumbnail.jpeg>
</file>